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2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48"/>
  </p:notesMasterIdLst>
  <p:sldIdLst>
    <p:sldId id="256" r:id="rId5"/>
    <p:sldId id="257" r:id="rId6"/>
    <p:sldId id="283" r:id="rId7"/>
    <p:sldId id="303" r:id="rId8"/>
    <p:sldId id="285" r:id="rId9"/>
    <p:sldId id="286" r:id="rId10"/>
    <p:sldId id="288" r:id="rId11"/>
    <p:sldId id="287" r:id="rId12"/>
    <p:sldId id="289" r:id="rId13"/>
    <p:sldId id="292" r:id="rId14"/>
    <p:sldId id="293" r:id="rId15"/>
    <p:sldId id="294" r:id="rId16"/>
    <p:sldId id="311" r:id="rId17"/>
    <p:sldId id="312" r:id="rId18"/>
    <p:sldId id="313" r:id="rId19"/>
    <p:sldId id="304" r:id="rId20"/>
    <p:sldId id="305" r:id="rId21"/>
    <p:sldId id="290" r:id="rId22"/>
    <p:sldId id="291" r:id="rId23"/>
    <p:sldId id="295" r:id="rId24"/>
    <p:sldId id="296" r:id="rId25"/>
    <p:sldId id="297" r:id="rId26"/>
    <p:sldId id="298" r:id="rId27"/>
    <p:sldId id="299" r:id="rId28"/>
    <p:sldId id="306" r:id="rId29"/>
    <p:sldId id="301" r:id="rId30"/>
    <p:sldId id="302" r:id="rId31"/>
    <p:sldId id="307" r:id="rId32"/>
    <p:sldId id="308" r:id="rId33"/>
    <p:sldId id="309" r:id="rId34"/>
    <p:sldId id="310" r:id="rId35"/>
    <p:sldId id="315" r:id="rId36"/>
    <p:sldId id="316" r:id="rId37"/>
    <p:sldId id="318" r:id="rId38"/>
    <p:sldId id="317" r:id="rId39"/>
    <p:sldId id="300" r:id="rId40"/>
    <p:sldId id="314" r:id="rId41"/>
    <p:sldId id="278" r:id="rId42"/>
    <p:sldId id="279" r:id="rId43"/>
    <p:sldId id="280" r:id="rId44"/>
    <p:sldId id="281" r:id="rId45"/>
    <p:sldId id="282" r:id="rId46"/>
    <p:sldId id="284" r:id="rId4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AB3"/>
    <a:srgbClr val="86B4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015BD2-BF94-466B-B196-68F0F6EB799C}" v="298" dt="2023-03-17T19:50:19.496"/>
    <p1510:client id="{C80D92AD-B798-4F91-9E51-47ADE32047EB}" v="28" dt="2023-03-18T02:24:21.2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247" autoAdjust="0"/>
  </p:normalViewPr>
  <p:slideViewPr>
    <p:cSldViewPr snapToGrid="0">
      <p:cViewPr varScale="1">
        <p:scale>
          <a:sx n="123" d="100"/>
          <a:sy n="123" d="100"/>
        </p:scale>
        <p:origin x="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nnet" userId="f8436354-d5fd-4b6a-ad6b-86abc534053a" providerId="ADAL" clId="{C80D92AD-B798-4F91-9E51-47ADE32047EB}"/>
    <pc:docChg chg="modSld">
      <pc:chgData name="finnet" userId="f8436354-d5fd-4b6a-ad6b-86abc534053a" providerId="ADAL" clId="{C80D92AD-B798-4F91-9E51-47ADE32047EB}" dt="2023-03-18T02:53:17.007" v="98" actId="20577"/>
      <pc:docMkLst>
        <pc:docMk/>
      </pc:docMkLst>
      <pc:sldChg chg="modSp">
        <pc:chgData name="finnet" userId="f8436354-d5fd-4b6a-ad6b-86abc534053a" providerId="ADAL" clId="{C80D92AD-B798-4F91-9E51-47ADE32047EB}" dt="2023-03-18T02:24:21.248" v="27" actId="20577"/>
        <pc:sldMkLst>
          <pc:docMk/>
          <pc:sldMk cId="823797763" sldId="257"/>
        </pc:sldMkLst>
        <pc:graphicFrameChg chg="mod">
          <ac:chgData name="finnet" userId="f8436354-d5fd-4b6a-ad6b-86abc534053a" providerId="ADAL" clId="{C80D92AD-B798-4F91-9E51-47ADE32047EB}" dt="2023-03-18T02:24:21.248" v="27" actId="20577"/>
          <ac:graphicFrameMkLst>
            <pc:docMk/>
            <pc:sldMk cId="823797763" sldId="257"/>
            <ac:graphicFrameMk id="10" creationId="{AC6CFA0A-A00E-367D-E58F-4EA232B95F34}"/>
          </ac:graphicFrameMkLst>
        </pc:graphicFrameChg>
      </pc:sldChg>
      <pc:sldChg chg="mod modShow">
        <pc:chgData name="finnet" userId="f8436354-d5fd-4b6a-ad6b-86abc534053a" providerId="ADAL" clId="{C80D92AD-B798-4F91-9E51-47ADE32047EB}" dt="2023-03-18T02:44:07.070" v="28" actId="729"/>
        <pc:sldMkLst>
          <pc:docMk/>
          <pc:sldMk cId="810924303" sldId="288"/>
        </pc:sldMkLst>
      </pc:sldChg>
      <pc:sldChg chg="modSp mod">
        <pc:chgData name="finnet" userId="f8436354-d5fd-4b6a-ad6b-86abc534053a" providerId="ADAL" clId="{C80D92AD-B798-4F91-9E51-47ADE32047EB}" dt="2023-03-18T02:46:49.107" v="94" actId="20577"/>
        <pc:sldMkLst>
          <pc:docMk/>
          <pc:sldMk cId="3436288983" sldId="289"/>
        </pc:sldMkLst>
        <pc:spChg chg="mod">
          <ac:chgData name="finnet" userId="f8436354-d5fd-4b6a-ad6b-86abc534053a" providerId="ADAL" clId="{C80D92AD-B798-4F91-9E51-47ADE32047EB}" dt="2023-03-18T02:46:02.495" v="34" actId="403"/>
          <ac:spMkLst>
            <pc:docMk/>
            <pc:sldMk cId="3436288983" sldId="289"/>
            <ac:spMk id="9" creationId="{1A963A8D-A11E-FEE4-0D10-F43EFBE36F38}"/>
          </ac:spMkLst>
        </pc:spChg>
        <pc:spChg chg="mod">
          <ac:chgData name="finnet" userId="f8436354-d5fd-4b6a-ad6b-86abc534053a" providerId="ADAL" clId="{C80D92AD-B798-4F91-9E51-47ADE32047EB}" dt="2023-03-18T02:46:49.107" v="94" actId="20577"/>
          <ac:spMkLst>
            <pc:docMk/>
            <pc:sldMk cId="3436288983" sldId="289"/>
            <ac:spMk id="10" creationId="{A20A39FA-C7F0-1892-A05C-B81E0ABEC2F4}"/>
          </ac:spMkLst>
        </pc:spChg>
      </pc:sldChg>
      <pc:sldChg chg="mod modShow">
        <pc:chgData name="finnet" userId="f8436354-d5fd-4b6a-ad6b-86abc534053a" providerId="ADAL" clId="{C80D92AD-B798-4F91-9E51-47ADE32047EB}" dt="2023-03-18T02:51:06.225" v="95" actId="729"/>
        <pc:sldMkLst>
          <pc:docMk/>
          <pc:sldMk cId="1973761784" sldId="298"/>
        </pc:sldMkLst>
      </pc:sldChg>
      <pc:sldChg chg="modSp mod">
        <pc:chgData name="finnet" userId="f8436354-d5fd-4b6a-ad6b-86abc534053a" providerId="ADAL" clId="{C80D92AD-B798-4F91-9E51-47ADE32047EB}" dt="2023-03-18T02:53:17.007" v="98" actId="20577"/>
        <pc:sldMkLst>
          <pc:docMk/>
          <pc:sldMk cId="308812918" sldId="310"/>
        </pc:sldMkLst>
        <pc:spChg chg="mod">
          <ac:chgData name="finnet" userId="f8436354-d5fd-4b6a-ad6b-86abc534053a" providerId="ADAL" clId="{C80D92AD-B798-4F91-9E51-47ADE32047EB}" dt="2023-03-18T02:53:17.007" v="98" actId="20577"/>
          <ac:spMkLst>
            <pc:docMk/>
            <pc:sldMk cId="308812918" sldId="310"/>
            <ac:spMk id="5" creationId="{FB427C13-D97F-3581-4601-C35A7FB29708}"/>
          </ac:spMkLst>
        </pc:spChg>
      </pc:sldChg>
    </pc:docChg>
  </pc:docChgLst>
  <pc:docChgLst>
    <pc:chgData name="ilham.nur@office.ui.ac.id" userId="516a4c74-4063-432c-b489-dfb1ca889df2" providerId="ADAL" clId="{76015BD2-BF94-466B-B196-68F0F6EB799C}"/>
    <pc:docChg chg="undo custSel addSld delSld modSld sldOrd">
      <pc:chgData name="ilham.nur@office.ui.ac.id" userId="516a4c74-4063-432c-b489-dfb1ca889df2" providerId="ADAL" clId="{76015BD2-BF94-466B-B196-68F0F6EB799C}" dt="2023-03-17T19:50:49.089" v="2554" actId="1076"/>
      <pc:docMkLst>
        <pc:docMk/>
      </pc:docMkLst>
      <pc:sldChg chg="addSp delSp modSp mod">
        <pc:chgData name="ilham.nur@office.ui.ac.id" userId="516a4c74-4063-432c-b489-dfb1ca889df2" providerId="ADAL" clId="{76015BD2-BF94-466B-B196-68F0F6EB799C}" dt="2023-03-17T14:59:30.797" v="790" actId="14100"/>
        <pc:sldMkLst>
          <pc:docMk/>
          <pc:sldMk cId="187838566" sldId="285"/>
        </pc:sldMkLst>
        <pc:spChg chg="add del mod">
          <ac:chgData name="ilham.nur@office.ui.ac.id" userId="516a4c74-4063-432c-b489-dfb1ca889df2" providerId="ADAL" clId="{76015BD2-BF94-466B-B196-68F0F6EB799C}" dt="2023-03-17T14:59:23.024" v="787" actId="478"/>
          <ac:spMkLst>
            <pc:docMk/>
            <pc:sldMk cId="187838566" sldId="285"/>
            <ac:spMk id="10" creationId="{9FCF66BA-F5BA-17D4-9574-93944B19CA94}"/>
          </ac:spMkLst>
        </pc:spChg>
        <pc:picChg chg="add mod">
          <ac:chgData name="ilham.nur@office.ui.ac.id" userId="516a4c74-4063-432c-b489-dfb1ca889df2" providerId="ADAL" clId="{76015BD2-BF94-466B-B196-68F0F6EB799C}" dt="2023-03-17T14:59:30.797" v="790" actId="14100"/>
          <ac:picMkLst>
            <pc:docMk/>
            <pc:sldMk cId="187838566" sldId="285"/>
            <ac:picMk id="9" creationId="{354A773F-F68D-54A0-1DB1-450F722746F9}"/>
          </ac:picMkLst>
        </pc:picChg>
      </pc:sldChg>
      <pc:sldChg chg="addSp delSp modSp mod">
        <pc:chgData name="ilham.nur@office.ui.ac.id" userId="516a4c74-4063-432c-b489-dfb1ca889df2" providerId="ADAL" clId="{76015BD2-BF94-466B-B196-68F0F6EB799C}" dt="2023-03-17T15:00:36.964" v="806" actId="1076"/>
        <pc:sldMkLst>
          <pc:docMk/>
          <pc:sldMk cId="3706098923" sldId="286"/>
        </pc:sldMkLst>
        <pc:picChg chg="add del mod">
          <ac:chgData name="ilham.nur@office.ui.ac.id" userId="516a4c74-4063-432c-b489-dfb1ca889df2" providerId="ADAL" clId="{76015BD2-BF94-466B-B196-68F0F6EB799C}" dt="2023-03-17T15:00:11.968" v="799" actId="478"/>
          <ac:picMkLst>
            <pc:docMk/>
            <pc:sldMk cId="3706098923" sldId="286"/>
            <ac:picMk id="20" creationId="{D6B421AB-3C59-2D6A-A9F1-B7C40BBBF0DC}"/>
          </ac:picMkLst>
        </pc:picChg>
        <pc:picChg chg="add mod">
          <ac:chgData name="ilham.nur@office.ui.ac.id" userId="516a4c74-4063-432c-b489-dfb1ca889df2" providerId="ADAL" clId="{76015BD2-BF94-466B-B196-68F0F6EB799C}" dt="2023-03-17T14:59:47.340" v="794" actId="1076"/>
          <ac:picMkLst>
            <pc:docMk/>
            <pc:sldMk cId="3706098923" sldId="286"/>
            <ac:picMk id="21" creationId="{ACFD2F59-8647-B8CE-EA63-D53C679565EB}"/>
          </ac:picMkLst>
        </pc:picChg>
        <pc:picChg chg="add mod">
          <ac:chgData name="ilham.nur@office.ui.ac.id" userId="516a4c74-4063-432c-b489-dfb1ca889df2" providerId="ADAL" clId="{76015BD2-BF94-466B-B196-68F0F6EB799C}" dt="2023-03-17T14:59:56.210" v="796" actId="1076"/>
          <ac:picMkLst>
            <pc:docMk/>
            <pc:sldMk cId="3706098923" sldId="286"/>
            <ac:picMk id="22" creationId="{232C7BC5-23CA-0DE1-CE2B-6EB895D6F267}"/>
          </ac:picMkLst>
        </pc:picChg>
        <pc:picChg chg="add mod">
          <ac:chgData name="ilham.nur@office.ui.ac.id" userId="516a4c74-4063-432c-b489-dfb1ca889df2" providerId="ADAL" clId="{76015BD2-BF94-466B-B196-68F0F6EB799C}" dt="2023-03-17T15:00:02.908" v="798" actId="1076"/>
          <ac:picMkLst>
            <pc:docMk/>
            <pc:sldMk cId="3706098923" sldId="286"/>
            <ac:picMk id="23" creationId="{4959DE27-9E96-922E-887D-70B760B822AF}"/>
          </ac:picMkLst>
        </pc:picChg>
        <pc:picChg chg="add mod">
          <ac:chgData name="ilham.nur@office.ui.ac.id" userId="516a4c74-4063-432c-b489-dfb1ca889df2" providerId="ADAL" clId="{76015BD2-BF94-466B-B196-68F0F6EB799C}" dt="2023-03-17T15:00:20.615" v="802" actId="14100"/>
          <ac:picMkLst>
            <pc:docMk/>
            <pc:sldMk cId="3706098923" sldId="286"/>
            <ac:picMk id="24" creationId="{E73C91FB-24F5-F21E-F42B-21007F783F16}"/>
          </ac:picMkLst>
        </pc:picChg>
        <pc:picChg chg="add mod">
          <ac:chgData name="ilham.nur@office.ui.ac.id" userId="516a4c74-4063-432c-b489-dfb1ca889df2" providerId="ADAL" clId="{76015BD2-BF94-466B-B196-68F0F6EB799C}" dt="2023-03-17T15:00:34.133" v="804" actId="1076"/>
          <ac:picMkLst>
            <pc:docMk/>
            <pc:sldMk cId="3706098923" sldId="286"/>
            <ac:picMk id="25" creationId="{79D5A40F-09CC-7295-11D6-19CB68B91B07}"/>
          </ac:picMkLst>
        </pc:picChg>
        <pc:picChg chg="add mod">
          <ac:chgData name="ilham.nur@office.ui.ac.id" userId="516a4c74-4063-432c-b489-dfb1ca889df2" providerId="ADAL" clId="{76015BD2-BF94-466B-B196-68F0F6EB799C}" dt="2023-03-17T15:00:36.964" v="806" actId="1076"/>
          <ac:picMkLst>
            <pc:docMk/>
            <pc:sldMk cId="3706098923" sldId="286"/>
            <ac:picMk id="26" creationId="{2AC7ABC0-DD25-A307-8FB2-9C95DE8CD4CB}"/>
          </ac:picMkLst>
        </pc:picChg>
      </pc:sldChg>
      <pc:sldChg chg="modSp mod">
        <pc:chgData name="ilham.nur@office.ui.ac.id" userId="516a4c74-4063-432c-b489-dfb1ca889df2" providerId="ADAL" clId="{76015BD2-BF94-466B-B196-68F0F6EB799C}" dt="2023-03-17T16:40:59.509" v="833" actId="113"/>
        <pc:sldMkLst>
          <pc:docMk/>
          <pc:sldMk cId="3436288983" sldId="289"/>
        </pc:sldMkLst>
        <pc:spChg chg="mod">
          <ac:chgData name="ilham.nur@office.ui.ac.id" userId="516a4c74-4063-432c-b489-dfb1ca889df2" providerId="ADAL" clId="{76015BD2-BF94-466B-B196-68F0F6EB799C}" dt="2023-03-17T16:40:59.509" v="833" actId="113"/>
          <ac:spMkLst>
            <pc:docMk/>
            <pc:sldMk cId="3436288983" sldId="289"/>
            <ac:spMk id="3" creationId="{EC68C96A-51DC-0703-A7F9-5F5DAB79290E}"/>
          </ac:spMkLst>
        </pc:spChg>
      </pc:sldChg>
      <pc:sldChg chg="addSp delSp modSp mod setBg chgLayout">
        <pc:chgData name="ilham.nur@office.ui.ac.id" userId="516a4c74-4063-432c-b489-dfb1ca889df2" providerId="ADAL" clId="{76015BD2-BF94-466B-B196-68F0F6EB799C}" dt="2023-03-16T13:34:53.257" v="106" actId="26606"/>
        <pc:sldMkLst>
          <pc:docMk/>
          <pc:sldMk cId="3761279717" sldId="294"/>
        </pc:sldMkLst>
        <pc:spChg chg="mod ord">
          <ac:chgData name="ilham.nur@office.ui.ac.id" userId="516a4c74-4063-432c-b489-dfb1ca889df2" providerId="ADAL" clId="{76015BD2-BF94-466B-B196-68F0F6EB799C}" dt="2023-03-16T13:34:53.257" v="106" actId="26606"/>
          <ac:spMkLst>
            <pc:docMk/>
            <pc:sldMk cId="3761279717" sldId="294"/>
            <ac:spMk id="2" creationId="{CBF3861B-4CAC-3B17-5EB1-7FB5B6EE1BDC}"/>
          </ac:spMkLst>
        </pc:spChg>
        <pc:spChg chg="add del mod ord">
          <ac:chgData name="ilham.nur@office.ui.ac.id" userId="516a4c74-4063-432c-b489-dfb1ca889df2" providerId="ADAL" clId="{76015BD2-BF94-466B-B196-68F0F6EB799C}" dt="2023-03-16T13:34:51.168" v="105" actId="700"/>
          <ac:spMkLst>
            <pc:docMk/>
            <pc:sldMk cId="3761279717" sldId="294"/>
            <ac:spMk id="3" creationId="{E9E95E47-0EBB-8D6F-95A9-69781C27F5D2}"/>
          </ac:spMkLst>
        </pc:spChg>
        <pc:spChg chg="mod ord">
          <ac:chgData name="ilham.nur@office.ui.ac.id" userId="516a4c74-4063-432c-b489-dfb1ca889df2" providerId="ADAL" clId="{76015BD2-BF94-466B-B196-68F0F6EB799C}" dt="2023-03-16T13:34:53.257" v="106" actId="26606"/>
          <ac:spMkLst>
            <pc:docMk/>
            <pc:sldMk cId="3761279717" sldId="294"/>
            <ac:spMk id="4" creationId="{5D4B4808-9652-FE58-0E97-F43B097654C1}"/>
          </ac:spMkLst>
        </pc:spChg>
        <pc:spChg chg="del mod">
          <ac:chgData name="ilham.nur@office.ui.ac.id" userId="516a4c74-4063-432c-b489-dfb1ca889df2" providerId="ADAL" clId="{76015BD2-BF94-466B-B196-68F0F6EB799C}" dt="2023-03-16T13:34:53.257" v="106" actId="26606"/>
          <ac:spMkLst>
            <pc:docMk/>
            <pc:sldMk cId="3761279717" sldId="294"/>
            <ac:spMk id="10" creationId="{B600057C-0FA6-3B66-EDE2-7261FAF3CE29}"/>
          </ac:spMkLst>
        </pc:spChg>
        <pc:spChg chg="add">
          <ac:chgData name="ilham.nur@office.ui.ac.id" userId="516a4c74-4063-432c-b489-dfb1ca889df2" providerId="ADAL" clId="{76015BD2-BF94-466B-B196-68F0F6EB799C}" dt="2023-03-16T13:34:53.257" v="106" actId="26606"/>
          <ac:spMkLst>
            <pc:docMk/>
            <pc:sldMk cId="3761279717" sldId="294"/>
            <ac:spMk id="12" creationId="{E9E95E47-0EBB-8D6F-95A9-69781C27F5D2}"/>
          </ac:spMkLst>
        </pc:spChg>
        <pc:spChg chg="add">
          <ac:chgData name="ilham.nur@office.ui.ac.id" userId="516a4c74-4063-432c-b489-dfb1ca889df2" providerId="ADAL" clId="{76015BD2-BF94-466B-B196-68F0F6EB799C}" dt="2023-03-16T13:34:53.257" v="106" actId="26606"/>
          <ac:spMkLst>
            <pc:docMk/>
            <pc:sldMk cId="3761279717" sldId="294"/>
            <ac:spMk id="15" creationId="{7578A52D-2496-4956-A9A4-EA5C38B2F1FC}"/>
          </ac:spMkLst>
        </pc:spChg>
        <pc:spChg chg="add">
          <ac:chgData name="ilham.nur@office.ui.ac.id" userId="516a4c74-4063-432c-b489-dfb1ca889df2" providerId="ADAL" clId="{76015BD2-BF94-466B-B196-68F0F6EB799C}" dt="2023-03-16T13:34:53.257" v="106" actId="26606"/>
          <ac:spMkLst>
            <pc:docMk/>
            <pc:sldMk cId="3761279717" sldId="294"/>
            <ac:spMk id="17" creationId="{9809C8E2-EF9B-4E0B-A17E-836DE0508E76}"/>
          </ac:spMkLst>
        </pc:spChg>
        <pc:spChg chg="add">
          <ac:chgData name="ilham.nur@office.ui.ac.id" userId="516a4c74-4063-432c-b489-dfb1ca889df2" providerId="ADAL" clId="{76015BD2-BF94-466B-B196-68F0F6EB799C}" dt="2023-03-16T13:34:53.257" v="106" actId="26606"/>
          <ac:spMkLst>
            <pc:docMk/>
            <pc:sldMk cId="3761279717" sldId="294"/>
            <ac:spMk id="19" creationId="{61EB557E-621E-4254-B750-85274C5F4D5C}"/>
          </ac:spMkLst>
        </pc:spChg>
        <pc:picChg chg="del">
          <ac:chgData name="ilham.nur@office.ui.ac.id" userId="516a4c74-4063-432c-b489-dfb1ca889df2" providerId="ADAL" clId="{76015BD2-BF94-466B-B196-68F0F6EB799C}" dt="2023-03-16T13:34:42.413" v="100" actId="478"/>
          <ac:picMkLst>
            <pc:docMk/>
            <pc:sldMk cId="3761279717" sldId="294"/>
            <ac:picMk id="5" creationId="{09EFA39D-DAE1-1F87-37C5-16C9AA43FBC4}"/>
          </ac:picMkLst>
        </pc:picChg>
        <pc:picChg chg="del">
          <ac:chgData name="ilham.nur@office.ui.ac.id" userId="516a4c74-4063-432c-b489-dfb1ca889df2" providerId="ADAL" clId="{76015BD2-BF94-466B-B196-68F0F6EB799C}" dt="2023-03-16T13:34:42.835" v="101" actId="478"/>
          <ac:picMkLst>
            <pc:docMk/>
            <pc:sldMk cId="3761279717" sldId="294"/>
            <ac:picMk id="7" creationId="{76325D09-307E-D03F-40F7-E572570B5B60}"/>
          </ac:picMkLst>
        </pc:picChg>
        <pc:picChg chg="del">
          <ac:chgData name="ilham.nur@office.ui.ac.id" userId="516a4c74-4063-432c-b489-dfb1ca889df2" providerId="ADAL" clId="{76015BD2-BF94-466B-B196-68F0F6EB799C}" dt="2023-03-16T13:34:43.299" v="102" actId="478"/>
          <ac:picMkLst>
            <pc:docMk/>
            <pc:sldMk cId="3761279717" sldId="294"/>
            <ac:picMk id="9" creationId="{85C9A2CC-0FC4-78D9-FA97-3AAAB84C70B2}"/>
          </ac:picMkLst>
        </pc:picChg>
      </pc:sldChg>
      <pc:sldChg chg="addSp delSp modSp mod modShow">
        <pc:chgData name="ilham.nur@office.ui.ac.id" userId="516a4c74-4063-432c-b489-dfb1ca889df2" providerId="ADAL" clId="{76015BD2-BF94-466B-B196-68F0F6EB799C}" dt="2023-03-16T13:33:49.085" v="86" actId="729"/>
        <pc:sldMkLst>
          <pc:docMk/>
          <pc:sldMk cId="220970610" sldId="296"/>
        </pc:sldMkLst>
        <pc:spChg chg="mod">
          <ac:chgData name="ilham.nur@office.ui.ac.id" userId="516a4c74-4063-432c-b489-dfb1ca889df2" providerId="ADAL" clId="{76015BD2-BF94-466B-B196-68F0F6EB799C}" dt="2023-03-16T13:32:13.519" v="8" actId="1076"/>
          <ac:spMkLst>
            <pc:docMk/>
            <pc:sldMk cId="220970610" sldId="296"/>
            <ac:spMk id="5" creationId="{C85910E4-ED44-C4B6-BD6B-D0526895C806}"/>
          </ac:spMkLst>
        </pc:spChg>
        <pc:spChg chg="mod">
          <ac:chgData name="ilham.nur@office.ui.ac.id" userId="516a4c74-4063-432c-b489-dfb1ca889df2" providerId="ADAL" clId="{76015BD2-BF94-466B-B196-68F0F6EB799C}" dt="2023-03-16T13:32:51.810" v="85" actId="27636"/>
          <ac:spMkLst>
            <pc:docMk/>
            <pc:sldMk cId="220970610" sldId="296"/>
            <ac:spMk id="10" creationId="{B600057C-0FA6-3B66-EDE2-7261FAF3CE29}"/>
          </ac:spMkLst>
        </pc:spChg>
        <pc:picChg chg="del">
          <ac:chgData name="ilham.nur@office.ui.ac.id" userId="516a4c74-4063-432c-b489-dfb1ca889df2" providerId="ADAL" clId="{76015BD2-BF94-466B-B196-68F0F6EB799C}" dt="2023-03-16T13:32:03.531" v="0" actId="478"/>
          <ac:picMkLst>
            <pc:docMk/>
            <pc:sldMk cId="220970610" sldId="296"/>
            <ac:picMk id="3" creationId="{17883A1C-BA19-9445-7434-CF167612445A}"/>
          </ac:picMkLst>
        </pc:picChg>
        <pc:picChg chg="add mod">
          <ac:chgData name="ilham.nur@office.ui.ac.id" userId="516a4c74-4063-432c-b489-dfb1ca889df2" providerId="ADAL" clId="{76015BD2-BF94-466B-B196-68F0F6EB799C}" dt="2023-03-16T13:32:18.520" v="9" actId="1076"/>
          <ac:picMkLst>
            <pc:docMk/>
            <pc:sldMk cId="220970610" sldId="296"/>
            <ac:picMk id="7" creationId="{F712FEA0-5325-7742-0D9E-65176571206F}"/>
          </ac:picMkLst>
        </pc:picChg>
      </pc:sldChg>
      <pc:sldChg chg="modSp mod">
        <pc:chgData name="ilham.nur@office.ui.ac.id" userId="516a4c74-4063-432c-b489-dfb1ca889df2" providerId="ADAL" clId="{76015BD2-BF94-466B-B196-68F0F6EB799C}" dt="2023-03-17T16:22:32.140" v="819" actId="2711"/>
        <pc:sldMkLst>
          <pc:docMk/>
          <pc:sldMk cId="3697710788" sldId="297"/>
        </pc:sldMkLst>
        <pc:spChg chg="mod">
          <ac:chgData name="ilham.nur@office.ui.ac.id" userId="516a4c74-4063-432c-b489-dfb1ca889df2" providerId="ADAL" clId="{76015BD2-BF94-466B-B196-68F0F6EB799C}" dt="2023-03-17T16:22:32.140" v="819" actId="2711"/>
          <ac:spMkLst>
            <pc:docMk/>
            <pc:sldMk cId="3697710788" sldId="297"/>
            <ac:spMk id="19" creationId="{6157D0D7-B769-3F12-0270-8344A87BA19B}"/>
          </ac:spMkLst>
        </pc:spChg>
      </pc:sldChg>
      <pc:sldChg chg="addSp delSp modSp mod">
        <pc:chgData name="ilham.nur@office.ui.ac.id" userId="516a4c74-4063-432c-b489-dfb1ca889df2" providerId="ADAL" clId="{76015BD2-BF94-466B-B196-68F0F6EB799C}" dt="2023-03-17T13:51:05.433" v="159" actId="14100"/>
        <pc:sldMkLst>
          <pc:docMk/>
          <pc:sldMk cId="1760339185" sldId="308"/>
        </pc:sldMkLst>
        <pc:spChg chg="add del">
          <ac:chgData name="ilham.nur@office.ui.ac.id" userId="516a4c74-4063-432c-b489-dfb1ca889df2" providerId="ADAL" clId="{76015BD2-BF94-466B-B196-68F0F6EB799C}" dt="2023-03-17T13:50:30.941" v="151" actId="22"/>
          <ac:spMkLst>
            <pc:docMk/>
            <pc:sldMk cId="1760339185" sldId="308"/>
            <ac:spMk id="7" creationId="{0AE97D9A-3A7F-3C2C-6E69-1A4F6912D2DD}"/>
          </ac:spMkLst>
        </pc:spChg>
        <pc:picChg chg="add mod modCrop">
          <ac:chgData name="ilham.nur@office.ui.ac.id" userId="516a4c74-4063-432c-b489-dfb1ca889df2" providerId="ADAL" clId="{76015BD2-BF94-466B-B196-68F0F6EB799C}" dt="2023-03-17T13:50:39.808" v="156" actId="14100"/>
          <ac:picMkLst>
            <pc:docMk/>
            <pc:sldMk cId="1760339185" sldId="308"/>
            <ac:picMk id="5" creationId="{5AA430F2-6FCF-2BC5-8A78-FCA55373C4AA}"/>
          </ac:picMkLst>
        </pc:picChg>
        <pc:picChg chg="add mod modCrop">
          <ac:chgData name="ilham.nur@office.ui.ac.id" userId="516a4c74-4063-432c-b489-dfb1ca889df2" providerId="ADAL" clId="{76015BD2-BF94-466B-B196-68F0F6EB799C}" dt="2023-03-17T13:51:05.433" v="159" actId="14100"/>
          <ac:picMkLst>
            <pc:docMk/>
            <pc:sldMk cId="1760339185" sldId="308"/>
            <ac:picMk id="9" creationId="{F08EC2C8-7831-7C1E-1714-26A4A5EF35BC}"/>
          </ac:picMkLst>
        </pc:picChg>
      </pc:sldChg>
      <pc:sldChg chg="addSp delSp modSp mod modShow">
        <pc:chgData name="ilham.nur@office.ui.ac.id" userId="516a4c74-4063-432c-b489-dfb1ca889df2" providerId="ADAL" clId="{76015BD2-BF94-466B-B196-68F0F6EB799C}" dt="2023-03-17T15:01:16.865" v="807" actId="14100"/>
        <pc:sldMkLst>
          <pc:docMk/>
          <pc:sldMk cId="3665595905" sldId="309"/>
        </pc:sldMkLst>
        <pc:spChg chg="mod">
          <ac:chgData name="ilham.nur@office.ui.ac.id" userId="516a4c74-4063-432c-b489-dfb1ca889df2" providerId="ADAL" clId="{76015BD2-BF94-466B-B196-68F0F6EB799C}" dt="2023-03-17T13:58:12.101" v="783" actId="14100"/>
          <ac:spMkLst>
            <pc:docMk/>
            <pc:sldMk cId="3665595905" sldId="309"/>
            <ac:spMk id="20" creationId="{4B960C3F-685D-AAA5-52DB-414EFFC069DE}"/>
          </ac:spMkLst>
        </pc:spChg>
        <pc:spChg chg="mod">
          <ac:chgData name="ilham.nur@office.ui.ac.id" userId="516a4c74-4063-432c-b489-dfb1ca889df2" providerId="ADAL" clId="{76015BD2-BF94-466B-B196-68F0F6EB799C}" dt="2023-03-17T13:49:44.420" v="142" actId="1076"/>
          <ac:spMkLst>
            <pc:docMk/>
            <pc:sldMk cId="3665595905" sldId="309"/>
            <ac:spMk id="22" creationId="{ED57A17A-EEA6-61F2-8292-131A23E341AC}"/>
          </ac:spMkLst>
        </pc:spChg>
        <pc:picChg chg="del">
          <ac:chgData name="ilham.nur@office.ui.ac.id" userId="516a4c74-4063-432c-b489-dfb1ca889df2" providerId="ADAL" clId="{76015BD2-BF94-466B-B196-68F0F6EB799C}" dt="2023-03-17T13:48:51.268" v="129" actId="478"/>
          <ac:picMkLst>
            <pc:docMk/>
            <pc:sldMk cId="3665595905" sldId="309"/>
            <ac:picMk id="6" creationId="{732E3C5C-2A7E-A9D4-1629-42D18EF78D0E}"/>
          </ac:picMkLst>
        </pc:picChg>
        <pc:picChg chg="add mod ord modCrop">
          <ac:chgData name="ilham.nur@office.ui.ac.id" userId="516a4c74-4063-432c-b489-dfb1ca889df2" providerId="ADAL" clId="{76015BD2-BF94-466B-B196-68F0F6EB799C}" dt="2023-03-17T13:57:54.747" v="782" actId="732"/>
          <ac:picMkLst>
            <pc:docMk/>
            <pc:sldMk cId="3665595905" sldId="309"/>
            <ac:picMk id="8" creationId="{44E5A1D9-F499-E9F6-FF73-2612D828948C}"/>
          </ac:picMkLst>
        </pc:picChg>
        <pc:cxnChg chg="mod">
          <ac:chgData name="ilham.nur@office.ui.ac.id" userId="516a4c74-4063-432c-b489-dfb1ca889df2" providerId="ADAL" clId="{76015BD2-BF94-466B-B196-68F0F6EB799C}" dt="2023-03-17T15:01:16.865" v="807" actId="14100"/>
          <ac:cxnSpMkLst>
            <pc:docMk/>
            <pc:sldMk cId="3665595905" sldId="309"/>
            <ac:cxnSpMk id="9" creationId="{CE2A419B-C318-FABC-D48F-0D4B3FDEE520}"/>
          </ac:cxnSpMkLst>
        </pc:cxnChg>
        <pc:cxnChg chg="del">
          <ac:chgData name="ilham.nur@office.ui.ac.id" userId="516a4c74-4063-432c-b489-dfb1ca889df2" providerId="ADAL" clId="{76015BD2-BF94-466B-B196-68F0F6EB799C}" dt="2023-03-17T13:49:40.848" v="141" actId="478"/>
          <ac:cxnSpMkLst>
            <pc:docMk/>
            <pc:sldMk cId="3665595905" sldId="309"/>
            <ac:cxnSpMk id="24" creationId="{3253C2CF-7C90-294C-7D15-BDB17038DAB0}"/>
          </ac:cxnSpMkLst>
        </pc:cxnChg>
      </pc:sldChg>
      <pc:sldChg chg="addSp modSp mod modShow">
        <pc:chgData name="ilham.nur@office.ui.ac.id" userId="516a4c74-4063-432c-b489-dfb1ca889df2" providerId="ADAL" clId="{76015BD2-BF94-466B-B196-68F0F6EB799C}" dt="2023-03-17T17:53:41.514" v="1536" actId="729"/>
        <pc:sldMkLst>
          <pc:docMk/>
          <pc:sldMk cId="308812918" sldId="310"/>
        </pc:sldMkLst>
        <pc:spChg chg="add mod">
          <ac:chgData name="ilham.nur@office.ui.ac.id" userId="516a4c74-4063-432c-b489-dfb1ca889df2" providerId="ADAL" clId="{76015BD2-BF94-466B-B196-68F0F6EB799C}" dt="2023-03-17T17:53:00.999" v="1535" actId="113"/>
          <ac:spMkLst>
            <pc:docMk/>
            <pc:sldMk cId="308812918" sldId="310"/>
            <ac:spMk id="5" creationId="{FB427C13-D97F-3581-4601-C35A7FB29708}"/>
          </ac:spMkLst>
        </pc:spChg>
        <pc:graphicFrameChg chg="add mod modGraphic">
          <ac:chgData name="ilham.nur@office.ui.ac.id" userId="516a4c74-4063-432c-b489-dfb1ca889df2" providerId="ADAL" clId="{76015BD2-BF94-466B-B196-68F0F6EB799C}" dt="2023-03-17T17:50:01.906" v="1362" actId="2711"/>
          <ac:graphicFrameMkLst>
            <pc:docMk/>
            <pc:sldMk cId="308812918" sldId="310"/>
            <ac:graphicFrameMk id="3" creationId="{868E298E-96AA-0C37-6E72-D7D58347EBE5}"/>
          </ac:graphicFrameMkLst>
        </pc:graphicFrameChg>
      </pc:sldChg>
      <pc:sldChg chg="addSp delSp modSp add mod">
        <pc:chgData name="ilham.nur@office.ui.ac.id" userId="516a4c74-4063-432c-b489-dfb1ca889df2" providerId="ADAL" clId="{76015BD2-BF94-466B-B196-68F0F6EB799C}" dt="2023-03-17T19:39:56.958" v="2002" actId="207"/>
        <pc:sldMkLst>
          <pc:docMk/>
          <pc:sldMk cId="3128523327" sldId="311"/>
        </pc:sldMkLst>
        <pc:spChg chg="add mod">
          <ac:chgData name="ilham.nur@office.ui.ac.id" userId="516a4c74-4063-432c-b489-dfb1ca889df2" providerId="ADAL" clId="{76015BD2-BF94-466B-B196-68F0F6EB799C}" dt="2023-03-17T19:39:56.958" v="2002" actId="207"/>
          <ac:spMkLst>
            <pc:docMk/>
            <pc:sldMk cId="3128523327" sldId="311"/>
            <ac:spMk id="3" creationId="{4AE7BFCD-ED55-068A-9828-673D50D52663}"/>
          </ac:spMkLst>
        </pc:spChg>
        <pc:spChg chg="del">
          <ac:chgData name="ilham.nur@office.ui.ac.id" userId="516a4c74-4063-432c-b489-dfb1ca889df2" providerId="ADAL" clId="{76015BD2-BF94-466B-B196-68F0F6EB799C}" dt="2023-03-16T13:34:59.316" v="107" actId="478"/>
          <ac:spMkLst>
            <pc:docMk/>
            <pc:sldMk cId="3128523327" sldId="311"/>
            <ac:spMk id="10" creationId="{B600057C-0FA6-3B66-EDE2-7261FAF3CE29}"/>
          </ac:spMkLst>
        </pc:spChg>
        <pc:picChg chg="mod">
          <ac:chgData name="ilham.nur@office.ui.ac.id" userId="516a4c74-4063-432c-b489-dfb1ca889df2" providerId="ADAL" clId="{76015BD2-BF94-466B-B196-68F0F6EB799C}" dt="2023-03-16T13:35:25.572" v="119" actId="1076"/>
          <ac:picMkLst>
            <pc:docMk/>
            <pc:sldMk cId="3128523327" sldId="311"/>
            <ac:picMk id="5" creationId="{09EFA39D-DAE1-1F87-37C5-16C9AA43FBC4}"/>
          </ac:picMkLst>
        </pc:picChg>
        <pc:picChg chg="del">
          <ac:chgData name="ilham.nur@office.ui.ac.id" userId="516a4c74-4063-432c-b489-dfb1ca889df2" providerId="ADAL" clId="{76015BD2-BF94-466B-B196-68F0F6EB799C}" dt="2023-03-16T13:35:06.306" v="110" actId="478"/>
          <ac:picMkLst>
            <pc:docMk/>
            <pc:sldMk cId="3128523327" sldId="311"/>
            <ac:picMk id="7" creationId="{76325D09-307E-D03F-40F7-E572570B5B60}"/>
          </ac:picMkLst>
        </pc:picChg>
        <pc:picChg chg="del">
          <ac:chgData name="ilham.nur@office.ui.ac.id" userId="516a4c74-4063-432c-b489-dfb1ca889df2" providerId="ADAL" clId="{76015BD2-BF94-466B-B196-68F0F6EB799C}" dt="2023-03-16T13:35:07.936" v="111" actId="478"/>
          <ac:picMkLst>
            <pc:docMk/>
            <pc:sldMk cId="3128523327" sldId="311"/>
            <ac:picMk id="9" creationId="{85C9A2CC-0FC4-78D9-FA97-3AAAB84C70B2}"/>
          </ac:picMkLst>
        </pc:picChg>
      </pc:sldChg>
      <pc:sldChg chg="delSp modSp add mod">
        <pc:chgData name="ilham.nur@office.ui.ac.id" userId="516a4c74-4063-432c-b489-dfb1ca889df2" providerId="ADAL" clId="{76015BD2-BF94-466B-B196-68F0F6EB799C}" dt="2023-03-16T13:35:38.438" v="125" actId="1076"/>
        <pc:sldMkLst>
          <pc:docMk/>
          <pc:sldMk cId="3531926421" sldId="312"/>
        </pc:sldMkLst>
        <pc:picChg chg="del">
          <ac:chgData name="ilham.nur@office.ui.ac.id" userId="516a4c74-4063-432c-b489-dfb1ca889df2" providerId="ADAL" clId="{76015BD2-BF94-466B-B196-68F0F6EB799C}" dt="2023-03-16T13:35:09.031" v="112" actId="478"/>
          <ac:picMkLst>
            <pc:docMk/>
            <pc:sldMk cId="3531926421" sldId="312"/>
            <ac:picMk id="5" creationId="{09EFA39D-DAE1-1F87-37C5-16C9AA43FBC4}"/>
          </ac:picMkLst>
        </pc:picChg>
        <pc:picChg chg="mod">
          <ac:chgData name="ilham.nur@office.ui.ac.id" userId="516a4c74-4063-432c-b489-dfb1ca889df2" providerId="ADAL" clId="{76015BD2-BF94-466B-B196-68F0F6EB799C}" dt="2023-03-16T13:35:38.438" v="125" actId="1076"/>
          <ac:picMkLst>
            <pc:docMk/>
            <pc:sldMk cId="3531926421" sldId="312"/>
            <ac:picMk id="7" creationId="{76325D09-307E-D03F-40F7-E572570B5B60}"/>
          </ac:picMkLst>
        </pc:picChg>
        <pc:picChg chg="del">
          <ac:chgData name="ilham.nur@office.ui.ac.id" userId="516a4c74-4063-432c-b489-dfb1ca889df2" providerId="ADAL" clId="{76015BD2-BF94-466B-B196-68F0F6EB799C}" dt="2023-03-16T13:35:09.502" v="113" actId="478"/>
          <ac:picMkLst>
            <pc:docMk/>
            <pc:sldMk cId="3531926421" sldId="312"/>
            <ac:picMk id="9" creationId="{85C9A2CC-0FC4-78D9-FA97-3AAAB84C70B2}"/>
          </ac:picMkLst>
        </pc:picChg>
      </pc:sldChg>
      <pc:sldChg chg="addSp delSp modSp add mod">
        <pc:chgData name="ilham.nur@office.ui.ac.id" userId="516a4c74-4063-432c-b489-dfb1ca889df2" providerId="ADAL" clId="{76015BD2-BF94-466B-B196-68F0F6EB799C}" dt="2023-03-16T13:35:44.489" v="128" actId="1076"/>
        <pc:sldMkLst>
          <pc:docMk/>
          <pc:sldMk cId="2995129855" sldId="313"/>
        </pc:sldMkLst>
        <pc:picChg chg="del">
          <ac:chgData name="ilham.nur@office.ui.ac.id" userId="516a4c74-4063-432c-b489-dfb1ca889df2" providerId="ADAL" clId="{76015BD2-BF94-466B-B196-68F0F6EB799C}" dt="2023-03-16T13:35:10.896" v="114" actId="478"/>
          <ac:picMkLst>
            <pc:docMk/>
            <pc:sldMk cId="2995129855" sldId="313"/>
            <ac:picMk id="5" creationId="{09EFA39D-DAE1-1F87-37C5-16C9AA43FBC4}"/>
          </ac:picMkLst>
        </pc:picChg>
        <pc:picChg chg="del">
          <ac:chgData name="ilham.nur@office.ui.ac.id" userId="516a4c74-4063-432c-b489-dfb1ca889df2" providerId="ADAL" clId="{76015BD2-BF94-466B-B196-68F0F6EB799C}" dt="2023-03-16T13:35:14.063" v="117" actId="478"/>
          <ac:picMkLst>
            <pc:docMk/>
            <pc:sldMk cId="2995129855" sldId="313"/>
            <ac:picMk id="7" creationId="{76325D09-307E-D03F-40F7-E572570B5B60}"/>
          </ac:picMkLst>
        </pc:picChg>
        <pc:picChg chg="add del mod">
          <ac:chgData name="ilham.nur@office.ui.ac.id" userId="516a4c74-4063-432c-b489-dfb1ca889df2" providerId="ADAL" clId="{76015BD2-BF94-466B-B196-68F0F6EB799C}" dt="2023-03-16T13:35:44.489" v="128" actId="1076"/>
          <ac:picMkLst>
            <pc:docMk/>
            <pc:sldMk cId="2995129855" sldId="313"/>
            <ac:picMk id="9" creationId="{85C9A2CC-0FC4-78D9-FA97-3AAAB84C70B2}"/>
          </ac:picMkLst>
        </pc:picChg>
      </pc:sldChg>
      <pc:sldChg chg="addSp delSp modSp add mod setBg">
        <pc:chgData name="ilham.nur@office.ui.ac.id" userId="516a4c74-4063-432c-b489-dfb1ca889df2" providerId="ADAL" clId="{76015BD2-BF94-466B-B196-68F0F6EB799C}" dt="2023-03-17T13:57:10.871" v="780" actId="12100"/>
        <pc:sldMkLst>
          <pc:docMk/>
          <pc:sldMk cId="2993204787" sldId="314"/>
        </pc:sldMkLst>
        <pc:spChg chg="mod">
          <ac:chgData name="ilham.nur@office.ui.ac.id" userId="516a4c74-4063-432c-b489-dfb1ca889df2" providerId="ADAL" clId="{76015BD2-BF94-466B-B196-68F0F6EB799C}" dt="2023-03-17T13:56:56.838" v="776" actId="26606"/>
          <ac:spMkLst>
            <pc:docMk/>
            <pc:sldMk cId="2993204787" sldId="314"/>
            <ac:spMk id="2" creationId="{CBF3861B-4CAC-3B17-5EB1-7FB5B6EE1BDC}"/>
          </ac:spMkLst>
        </pc:spChg>
        <pc:spChg chg="add del mod">
          <ac:chgData name="ilham.nur@office.ui.ac.id" userId="516a4c74-4063-432c-b489-dfb1ca889df2" providerId="ADAL" clId="{76015BD2-BF94-466B-B196-68F0F6EB799C}" dt="2023-03-17T13:51:38.950" v="184"/>
          <ac:spMkLst>
            <pc:docMk/>
            <pc:sldMk cId="2993204787" sldId="314"/>
            <ac:spMk id="3" creationId="{585AFBF8-17F3-DFC4-F3DA-1912B9603941}"/>
          </ac:spMkLst>
        </pc:spChg>
        <pc:spChg chg="mod">
          <ac:chgData name="ilham.nur@office.ui.ac.id" userId="516a4c74-4063-432c-b489-dfb1ca889df2" providerId="ADAL" clId="{76015BD2-BF94-466B-B196-68F0F6EB799C}" dt="2023-03-17T13:56:56.838" v="776" actId="26606"/>
          <ac:spMkLst>
            <pc:docMk/>
            <pc:sldMk cId="2993204787" sldId="314"/>
            <ac:spMk id="4" creationId="{5D4B4808-9652-FE58-0E97-F43B097654C1}"/>
          </ac:spMkLst>
        </pc:spChg>
        <pc:spChg chg="del">
          <ac:chgData name="ilham.nur@office.ui.ac.id" userId="516a4c74-4063-432c-b489-dfb1ca889df2" providerId="ADAL" clId="{76015BD2-BF94-466B-B196-68F0F6EB799C}" dt="2023-03-17T13:51:25.620" v="162" actId="478"/>
          <ac:spMkLst>
            <pc:docMk/>
            <pc:sldMk cId="2993204787" sldId="314"/>
            <ac:spMk id="5" creationId="{BED05518-C087-1288-308D-4DB2D2720746}"/>
          </ac:spMkLst>
        </pc:spChg>
        <pc:spChg chg="del">
          <ac:chgData name="ilham.nur@office.ui.ac.id" userId="516a4c74-4063-432c-b489-dfb1ca889df2" providerId="ADAL" clId="{76015BD2-BF94-466B-B196-68F0F6EB799C}" dt="2023-03-17T13:51:25.620" v="162" actId="478"/>
          <ac:spMkLst>
            <pc:docMk/>
            <pc:sldMk cId="2993204787" sldId="314"/>
            <ac:spMk id="6" creationId="{5AEAEA07-C56D-34F2-B272-EFD1C662BCC6}"/>
          </ac:spMkLst>
        </pc:spChg>
        <pc:spChg chg="add del mod">
          <ac:chgData name="ilham.nur@office.ui.ac.id" userId="516a4c74-4063-432c-b489-dfb1ca889df2" providerId="ADAL" clId="{76015BD2-BF94-466B-B196-68F0F6EB799C}" dt="2023-03-17T13:55:44.958" v="700" actId="26606"/>
          <ac:spMkLst>
            <pc:docMk/>
            <pc:sldMk cId="2993204787" sldId="314"/>
            <ac:spMk id="7" creationId="{139F3171-C0E6-96CF-C096-06C77B5D0364}"/>
          </ac:spMkLst>
        </pc:spChg>
        <pc:spChg chg="del">
          <ac:chgData name="ilham.nur@office.ui.ac.id" userId="516a4c74-4063-432c-b489-dfb1ca889df2" providerId="ADAL" clId="{76015BD2-BF94-466B-B196-68F0F6EB799C}" dt="2023-03-17T13:51:25.620" v="162" actId="478"/>
          <ac:spMkLst>
            <pc:docMk/>
            <pc:sldMk cId="2993204787" sldId="314"/>
            <ac:spMk id="9" creationId="{440E3F2C-C747-052C-09FE-2517C5F2A157}"/>
          </ac:spMkLst>
        </pc:spChg>
        <pc:spChg chg="del">
          <ac:chgData name="ilham.nur@office.ui.ac.id" userId="516a4c74-4063-432c-b489-dfb1ca889df2" providerId="ADAL" clId="{76015BD2-BF94-466B-B196-68F0F6EB799C}" dt="2023-03-17T13:51:25.620" v="162" actId="478"/>
          <ac:spMkLst>
            <pc:docMk/>
            <pc:sldMk cId="2993204787" sldId="314"/>
            <ac:spMk id="10" creationId="{BD8C39DF-37C1-9724-5990-3B5A87A2E410}"/>
          </ac:spMkLst>
        </pc:spChg>
        <pc:spChg chg="del">
          <ac:chgData name="ilham.nur@office.ui.ac.id" userId="516a4c74-4063-432c-b489-dfb1ca889df2" providerId="ADAL" clId="{76015BD2-BF94-466B-B196-68F0F6EB799C}" dt="2023-03-17T13:51:25.620" v="162" actId="478"/>
          <ac:spMkLst>
            <pc:docMk/>
            <pc:sldMk cId="2993204787" sldId="314"/>
            <ac:spMk id="11" creationId="{E314E3C7-3C77-AD5D-AF8E-54AEA9577FCA}"/>
          </ac:spMkLst>
        </pc:spChg>
        <pc:spChg chg="del">
          <ac:chgData name="ilham.nur@office.ui.ac.id" userId="516a4c74-4063-432c-b489-dfb1ca889df2" providerId="ADAL" clId="{76015BD2-BF94-466B-B196-68F0F6EB799C}" dt="2023-03-17T13:51:25.620" v="162" actId="478"/>
          <ac:spMkLst>
            <pc:docMk/>
            <pc:sldMk cId="2993204787" sldId="314"/>
            <ac:spMk id="12" creationId="{32A578D9-3DFF-0EF9-F6AA-55AA468AB7AF}"/>
          </ac:spMkLst>
        </pc:spChg>
        <pc:spChg chg="del">
          <ac:chgData name="ilham.nur@office.ui.ac.id" userId="516a4c74-4063-432c-b489-dfb1ca889df2" providerId="ADAL" clId="{76015BD2-BF94-466B-B196-68F0F6EB799C}" dt="2023-03-17T13:51:25.620" v="162" actId="478"/>
          <ac:spMkLst>
            <pc:docMk/>
            <pc:sldMk cId="2993204787" sldId="314"/>
            <ac:spMk id="13" creationId="{2C9EA8BB-42E2-069A-116A-E256C88E97D2}"/>
          </ac:spMkLst>
        </pc:spChg>
        <pc:spChg chg="del">
          <ac:chgData name="ilham.nur@office.ui.ac.id" userId="516a4c74-4063-432c-b489-dfb1ca889df2" providerId="ADAL" clId="{76015BD2-BF94-466B-B196-68F0F6EB799C}" dt="2023-03-17T13:51:25.620" v="162" actId="478"/>
          <ac:spMkLst>
            <pc:docMk/>
            <pc:sldMk cId="2993204787" sldId="314"/>
            <ac:spMk id="22" creationId="{9ECBB9D1-A401-DC4C-92E5-96F062D0B266}"/>
          </ac:spMkLst>
        </pc:spChg>
        <pc:spChg chg="del">
          <ac:chgData name="ilham.nur@office.ui.ac.id" userId="516a4c74-4063-432c-b489-dfb1ca889df2" providerId="ADAL" clId="{76015BD2-BF94-466B-B196-68F0F6EB799C}" dt="2023-03-17T13:51:25.620" v="162" actId="478"/>
          <ac:spMkLst>
            <pc:docMk/>
            <pc:sldMk cId="2993204787" sldId="314"/>
            <ac:spMk id="28" creationId="{E9AD189E-7919-9E7C-91D8-445C2EFDEE19}"/>
          </ac:spMkLst>
        </pc:spChg>
        <pc:spChg chg="del">
          <ac:chgData name="ilham.nur@office.ui.ac.id" userId="516a4c74-4063-432c-b489-dfb1ca889df2" providerId="ADAL" clId="{76015BD2-BF94-466B-B196-68F0F6EB799C}" dt="2023-03-17T13:51:25.620" v="162" actId="478"/>
          <ac:spMkLst>
            <pc:docMk/>
            <pc:sldMk cId="2993204787" sldId="314"/>
            <ac:spMk id="29" creationId="{DBEF8CE9-8962-7A42-31FC-DC14A46950E2}"/>
          </ac:spMkLst>
        </pc:spChg>
        <pc:graphicFrameChg chg="add mod modGraphic">
          <ac:chgData name="ilham.nur@office.ui.ac.id" userId="516a4c74-4063-432c-b489-dfb1ca889df2" providerId="ADAL" clId="{76015BD2-BF94-466B-B196-68F0F6EB799C}" dt="2023-03-17T13:57:10.871" v="780" actId="12100"/>
          <ac:graphicFrameMkLst>
            <pc:docMk/>
            <pc:sldMk cId="2993204787" sldId="314"/>
            <ac:graphicFrameMk id="18" creationId="{DC611DA3-F73F-F07E-5DAC-607B1D5547D2}"/>
          </ac:graphicFrameMkLst>
        </pc:graphicFrameChg>
        <pc:picChg chg="del">
          <ac:chgData name="ilham.nur@office.ui.ac.id" userId="516a4c74-4063-432c-b489-dfb1ca889df2" providerId="ADAL" clId="{76015BD2-BF94-466B-B196-68F0F6EB799C}" dt="2023-03-17T13:51:25.620" v="162" actId="478"/>
          <ac:picMkLst>
            <pc:docMk/>
            <pc:sldMk cId="2993204787" sldId="314"/>
            <ac:picMk id="31" creationId="{F40614DD-F804-4314-7A65-2FD47387C516}"/>
          </ac:picMkLst>
        </pc:picChg>
        <pc:picChg chg="del">
          <ac:chgData name="ilham.nur@office.ui.ac.id" userId="516a4c74-4063-432c-b489-dfb1ca889df2" providerId="ADAL" clId="{76015BD2-BF94-466B-B196-68F0F6EB799C}" dt="2023-03-17T13:51:25.620" v="162" actId="478"/>
          <ac:picMkLst>
            <pc:docMk/>
            <pc:sldMk cId="2993204787" sldId="314"/>
            <ac:picMk id="33" creationId="{5C6D0B4A-79C9-E62A-74B3-931758E5CC0E}"/>
          </ac:picMkLst>
        </pc:picChg>
        <pc:picChg chg="del">
          <ac:chgData name="ilham.nur@office.ui.ac.id" userId="516a4c74-4063-432c-b489-dfb1ca889df2" providerId="ADAL" clId="{76015BD2-BF94-466B-B196-68F0F6EB799C}" dt="2023-03-17T13:51:25.620" v="162" actId="478"/>
          <ac:picMkLst>
            <pc:docMk/>
            <pc:sldMk cId="2993204787" sldId="314"/>
            <ac:picMk id="34" creationId="{401F70A5-EB4F-C7AE-444B-009FB3205DB5}"/>
          </ac:picMkLst>
        </pc:picChg>
        <pc:cxnChg chg="del">
          <ac:chgData name="ilham.nur@office.ui.ac.id" userId="516a4c74-4063-432c-b489-dfb1ca889df2" providerId="ADAL" clId="{76015BD2-BF94-466B-B196-68F0F6EB799C}" dt="2023-03-17T13:51:25.620" v="162" actId="478"/>
          <ac:cxnSpMkLst>
            <pc:docMk/>
            <pc:sldMk cId="2993204787" sldId="314"/>
            <ac:cxnSpMk id="14" creationId="{CAA0BBCF-8B88-606A-8457-4F6CF718E06C}"/>
          </ac:cxnSpMkLst>
        </pc:cxnChg>
        <pc:cxnChg chg="del">
          <ac:chgData name="ilham.nur@office.ui.ac.id" userId="516a4c74-4063-432c-b489-dfb1ca889df2" providerId="ADAL" clId="{76015BD2-BF94-466B-B196-68F0F6EB799C}" dt="2023-03-17T13:51:25.620" v="162" actId="478"/>
          <ac:cxnSpMkLst>
            <pc:docMk/>
            <pc:sldMk cId="2993204787" sldId="314"/>
            <ac:cxnSpMk id="15" creationId="{BD1EC093-E23B-0A89-09FC-9E8445736DFF}"/>
          </ac:cxnSpMkLst>
        </pc:cxnChg>
        <pc:cxnChg chg="del">
          <ac:chgData name="ilham.nur@office.ui.ac.id" userId="516a4c74-4063-432c-b489-dfb1ca889df2" providerId="ADAL" clId="{76015BD2-BF94-466B-B196-68F0F6EB799C}" dt="2023-03-17T13:51:25.620" v="162" actId="478"/>
          <ac:cxnSpMkLst>
            <pc:docMk/>
            <pc:sldMk cId="2993204787" sldId="314"/>
            <ac:cxnSpMk id="16" creationId="{695CBD41-2FC5-6504-5CB1-F9B1F62C929A}"/>
          </ac:cxnSpMkLst>
        </pc:cxnChg>
        <pc:cxnChg chg="del mod">
          <ac:chgData name="ilham.nur@office.ui.ac.id" userId="516a4c74-4063-432c-b489-dfb1ca889df2" providerId="ADAL" clId="{76015BD2-BF94-466B-B196-68F0F6EB799C}" dt="2023-03-17T13:51:25.620" v="162" actId="478"/>
          <ac:cxnSpMkLst>
            <pc:docMk/>
            <pc:sldMk cId="2993204787" sldId="314"/>
            <ac:cxnSpMk id="17" creationId="{9F552397-1341-FE9B-7D95-AD2409519C32}"/>
          </ac:cxnSpMkLst>
        </pc:cxnChg>
        <pc:cxnChg chg="del mod">
          <ac:chgData name="ilham.nur@office.ui.ac.id" userId="516a4c74-4063-432c-b489-dfb1ca889df2" providerId="ADAL" clId="{76015BD2-BF94-466B-B196-68F0F6EB799C}" dt="2023-03-17T13:51:25.620" v="162" actId="478"/>
          <ac:cxnSpMkLst>
            <pc:docMk/>
            <pc:sldMk cId="2993204787" sldId="314"/>
            <ac:cxnSpMk id="19" creationId="{66EAC7FE-1589-AB05-A875-E25E932A9247}"/>
          </ac:cxnSpMkLst>
        </pc:cxnChg>
        <pc:cxnChg chg="del">
          <ac:chgData name="ilham.nur@office.ui.ac.id" userId="516a4c74-4063-432c-b489-dfb1ca889df2" providerId="ADAL" clId="{76015BD2-BF94-466B-B196-68F0F6EB799C}" dt="2023-03-17T13:51:25.620" v="162" actId="478"/>
          <ac:cxnSpMkLst>
            <pc:docMk/>
            <pc:sldMk cId="2993204787" sldId="314"/>
            <ac:cxnSpMk id="24" creationId="{4F2FAE85-6F78-DE62-96AC-1DF135A0E607}"/>
          </ac:cxnSpMkLst>
        </pc:cxnChg>
        <pc:cxnChg chg="del">
          <ac:chgData name="ilham.nur@office.ui.ac.id" userId="516a4c74-4063-432c-b489-dfb1ca889df2" providerId="ADAL" clId="{76015BD2-BF94-466B-B196-68F0F6EB799C}" dt="2023-03-17T13:51:25.620" v="162" actId="478"/>
          <ac:cxnSpMkLst>
            <pc:docMk/>
            <pc:sldMk cId="2993204787" sldId="314"/>
            <ac:cxnSpMk id="26" creationId="{54D44859-E3F0-D168-0BDF-1EDA55FB1A7B}"/>
          </ac:cxnSpMkLst>
        </pc:cxnChg>
      </pc:sldChg>
      <pc:sldChg chg="addSp delSp modSp add mod setBg">
        <pc:chgData name="ilham.nur@office.ui.ac.id" userId="516a4c74-4063-432c-b489-dfb1ca889df2" providerId="ADAL" clId="{76015BD2-BF94-466B-B196-68F0F6EB799C}" dt="2023-03-17T18:07:25.158" v="1623" actId="1076"/>
        <pc:sldMkLst>
          <pc:docMk/>
          <pc:sldMk cId="153884831" sldId="315"/>
        </pc:sldMkLst>
        <pc:spChg chg="mod">
          <ac:chgData name="ilham.nur@office.ui.ac.id" userId="516a4c74-4063-432c-b489-dfb1ca889df2" providerId="ADAL" clId="{76015BD2-BF94-466B-B196-68F0F6EB799C}" dt="2023-03-17T18:06:36.750" v="1613" actId="26606"/>
          <ac:spMkLst>
            <pc:docMk/>
            <pc:sldMk cId="153884831" sldId="315"/>
            <ac:spMk id="2" creationId="{CBF3861B-4CAC-3B17-5EB1-7FB5B6EE1BDC}"/>
          </ac:spMkLst>
        </pc:spChg>
        <pc:spChg chg="mod">
          <ac:chgData name="ilham.nur@office.ui.ac.id" userId="516a4c74-4063-432c-b489-dfb1ca889df2" providerId="ADAL" clId="{76015BD2-BF94-466B-B196-68F0F6EB799C}" dt="2023-03-17T18:06:36.750" v="1613" actId="26606"/>
          <ac:spMkLst>
            <pc:docMk/>
            <pc:sldMk cId="153884831" sldId="315"/>
            <ac:spMk id="4" creationId="{5D4B4808-9652-FE58-0E97-F43B097654C1}"/>
          </ac:spMkLst>
        </pc:spChg>
        <pc:spChg chg="add mod">
          <ac:chgData name="ilham.nur@office.ui.ac.id" userId="516a4c74-4063-432c-b489-dfb1ca889df2" providerId="ADAL" clId="{76015BD2-BF94-466B-B196-68F0F6EB799C}" dt="2023-03-17T18:07:25.158" v="1623" actId="1076"/>
          <ac:spMkLst>
            <pc:docMk/>
            <pc:sldMk cId="153884831" sldId="315"/>
            <ac:spMk id="5" creationId="{CCAB2B2F-2C09-86E2-4F99-18E438BEA6E3}"/>
          </ac:spMkLst>
        </pc:spChg>
        <pc:picChg chg="add mod">
          <ac:chgData name="ilham.nur@office.ui.ac.id" userId="516a4c74-4063-432c-b489-dfb1ca889df2" providerId="ADAL" clId="{76015BD2-BF94-466B-B196-68F0F6EB799C}" dt="2023-03-17T18:07:25.158" v="1623" actId="1076"/>
          <ac:picMkLst>
            <pc:docMk/>
            <pc:sldMk cId="153884831" sldId="315"/>
            <ac:picMk id="3" creationId="{7F8B48A7-3F83-9482-3F68-6BC1296256B7}"/>
          </ac:picMkLst>
        </pc:picChg>
        <pc:picChg chg="add del mod">
          <ac:chgData name="ilham.nur@office.ui.ac.id" userId="516a4c74-4063-432c-b489-dfb1ca889df2" providerId="ADAL" clId="{76015BD2-BF94-466B-B196-68F0F6EB799C}" dt="2023-03-17T18:06:52.994" v="1618" actId="478"/>
          <ac:picMkLst>
            <pc:docMk/>
            <pc:sldMk cId="153884831" sldId="315"/>
            <ac:picMk id="7" creationId="{AE1C7F91-83DE-C466-4428-EEB9DC9FBF7B}"/>
          </ac:picMkLst>
        </pc:picChg>
        <pc:picChg chg="del">
          <ac:chgData name="ilham.nur@office.ui.ac.id" userId="516a4c74-4063-432c-b489-dfb1ca889df2" providerId="ADAL" clId="{76015BD2-BF94-466B-B196-68F0F6EB799C}" dt="2023-03-17T17:54:28.970" v="1579" actId="478"/>
          <ac:picMkLst>
            <pc:docMk/>
            <pc:sldMk cId="153884831" sldId="315"/>
            <ac:picMk id="11" creationId="{2AC09FD6-9E2D-7557-9A1C-0A2F75943178}"/>
          </ac:picMkLst>
        </pc:picChg>
      </pc:sldChg>
      <pc:sldChg chg="addSp delSp modSp add mod">
        <pc:chgData name="ilham.nur@office.ui.ac.id" userId="516a4c74-4063-432c-b489-dfb1ca889df2" providerId="ADAL" clId="{76015BD2-BF94-466B-B196-68F0F6EB799C}" dt="2023-03-17T19:37:12.284" v="1931" actId="113"/>
        <pc:sldMkLst>
          <pc:docMk/>
          <pc:sldMk cId="139437703" sldId="316"/>
        </pc:sldMkLst>
        <pc:spChg chg="del">
          <ac:chgData name="ilham.nur@office.ui.ac.id" userId="516a4c74-4063-432c-b489-dfb1ca889df2" providerId="ADAL" clId="{76015BD2-BF94-466B-B196-68F0F6EB799C}" dt="2023-03-17T18:07:32.234" v="1626" actId="478"/>
          <ac:spMkLst>
            <pc:docMk/>
            <pc:sldMk cId="139437703" sldId="316"/>
            <ac:spMk id="5" creationId="{CCAB2B2F-2C09-86E2-4F99-18E438BEA6E3}"/>
          </ac:spMkLst>
        </pc:spChg>
        <pc:spChg chg="add mod">
          <ac:chgData name="ilham.nur@office.ui.ac.id" userId="516a4c74-4063-432c-b489-dfb1ca889df2" providerId="ADAL" clId="{76015BD2-BF94-466B-B196-68F0F6EB799C}" dt="2023-03-17T19:37:12.284" v="1931" actId="113"/>
          <ac:spMkLst>
            <pc:docMk/>
            <pc:sldMk cId="139437703" sldId="316"/>
            <ac:spMk id="8" creationId="{CFE5FAE7-A6AD-191D-6689-853109AD9747}"/>
          </ac:spMkLst>
        </pc:spChg>
        <pc:graphicFrameChg chg="add mod">
          <ac:chgData name="ilham.nur@office.ui.ac.id" userId="516a4c74-4063-432c-b489-dfb1ca889df2" providerId="ADAL" clId="{76015BD2-BF94-466B-B196-68F0F6EB799C}" dt="2023-03-17T19:32:19.830" v="1808" actId="1076"/>
          <ac:graphicFrameMkLst>
            <pc:docMk/>
            <pc:sldMk cId="139437703" sldId="316"/>
            <ac:graphicFrameMk id="11" creationId="{49C886D6-BACC-7E37-268E-D9B5517D1970}"/>
          </ac:graphicFrameMkLst>
        </pc:graphicFrameChg>
        <pc:picChg chg="del">
          <ac:chgData name="ilham.nur@office.ui.ac.id" userId="516a4c74-4063-432c-b489-dfb1ca889df2" providerId="ADAL" clId="{76015BD2-BF94-466B-B196-68F0F6EB799C}" dt="2023-03-17T18:07:30.403" v="1625" actId="478"/>
          <ac:picMkLst>
            <pc:docMk/>
            <pc:sldMk cId="139437703" sldId="316"/>
            <ac:picMk id="3" creationId="{7F8B48A7-3F83-9482-3F68-6BC1296256B7}"/>
          </ac:picMkLst>
        </pc:picChg>
        <pc:picChg chg="add del mod">
          <ac:chgData name="ilham.nur@office.ui.ac.id" userId="516a4c74-4063-432c-b489-dfb1ca889df2" providerId="ADAL" clId="{76015BD2-BF94-466B-B196-68F0F6EB799C}" dt="2023-03-17T19:07:45.788" v="1785" actId="478"/>
          <ac:picMkLst>
            <pc:docMk/>
            <pc:sldMk cId="139437703" sldId="316"/>
            <ac:picMk id="7" creationId="{3B7E5B6A-52B9-4585-3B41-7A2F141E9EB6}"/>
          </ac:picMkLst>
        </pc:picChg>
        <pc:picChg chg="add mod">
          <ac:chgData name="ilham.nur@office.ui.ac.id" userId="516a4c74-4063-432c-b489-dfb1ca889df2" providerId="ADAL" clId="{76015BD2-BF94-466B-B196-68F0F6EB799C}" dt="2023-03-17T19:10:13.172" v="1793" actId="1076"/>
          <ac:picMkLst>
            <pc:docMk/>
            <pc:sldMk cId="139437703" sldId="316"/>
            <ac:picMk id="10" creationId="{B29C889D-7889-ECAE-30CF-1D87BF465A3A}"/>
          </ac:picMkLst>
        </pc:picChg>
      </pc:sldChg>
      <pc:sldChg chg="add del">
        <pc:chgData name="ilham.nur@office.ui.ac.id" userId="516a4c74-4063-432c-b489-dfb1ca889df2" providerId="ADAL" clId="{76015BD2-BF94-466B-B196-68F0F6EB799C}" dt="2023-03-17T17:54:48.775" v="1593"/>
        <pc:sldMkLst>
          <pc:docMk/>
          <pc:sldMk cId="4066125818" sldId="316"/>
        </pc:sldMkLst>
      </pc:sldChg>
      <pc:sldChg chg="add del">
        <pc:chgData name="ilham.nur@office.ui.ac.id" userId="516a4c74-4063-432c-b489-dfb1ca889df2" providerId="ADAL" clId="{76015BD2-BF94-466B-B196-68F0F6EB799C}" dt="2023-03-17T18:06:12.495" v="1601"/>
        <pc:sldMkLst>
          <pc:docMk/>
          <pc:sldMk cId="4277972203" sldId="316"/>
        </pc:sldMkLst>
      </pc:sldChg>
      <pc:sldChg chg="addSp delSp modSp add mod">
        <pc:chgData name="ilham.nur@office.ui.ac.id" userId="516a4c74-4063-432c-b489-dfb1ca889df2" providerId="ADAL" clId="{76015BD2-BF94-466B-B196-68F0F6EB799C}" dt="2023-03-17T19:47:06.311" v="2520" actId="113"/>
        <pc:sldMkLst>
          <pc:docMk/>
          <pc:sldMk cId="3345170674" sldId="317"/>
        </pc:sldMkLst>
        <pc:spChg chg="mod">
          <ac:chgData name="ilham.nur@office.ui.ac.id" userId="516a4c74-4063-432c-b489-dfb1ca889df2" providerId="ADAL" clId="{76015BD2-BF94-466B-B196-68F0F6EB799C}" dt="2023-03-17T19:44:50.394" v="2037" actId="20577"/>
          <ac:spMkLst>
            <pc:docMk/>
            <pc:sldMk cId="3345170674" sldId="317"/>
            <ac:spMk id="2" creationId="{CBF3861B-4CAC-3B17-5EB1-7FB5B6EE1BDC}"/>
          </ac:spMkLst>
        </pc:spChg>
        <pc:spChg chg="add mod">
          <ac:chgData name="ilham.nur@office.ui.ac.id" userId="516a4c74-4063-432c-b489-dfb1ca889df2" providerId="ADAL" clId="{76015BD2-BF94-466B-B196-68F0F6EB799C}" dt="2023-03-17T19:47:06.311" v="2520" actId="113"/>
          <ac:spMkLst>
            <pc:docMk/>
            <pc:sldMk cId="3345170674" sldId="317"/>
            <ac:spMk id="7" creationId="{48E83F49-88C7-6644-D0F6-6407034EDE22}"/>
          </ac:spMkLst>
        </pc:spChg>
        <pc:graphicFrameChg chg="add mod">
          <ac:chgData name="ilham.nur@office.ui.ac.id" userId="516a4c74-4063-432c-b489-dfb1ca889df2" providerId="ADAL" clId="{76015BD2-BF94-466B-B196-68F0F6EB799C}" dt="2023-03-17T19:44:57.052" v="2040" actId="1076"/>
          <ac:graphicFrameMkLst>
            <pc:docMk/>
            <pc:sldMk cId="3345170674" sldId="317"/>
            <ac:graphicFrameMk id="3" creationId="{2C86FB43-53F8-6EF9-AB31-013426FC550E}"/>
          </ac:graphicFrameMkLst>
        </pc:graphicFrameChg>
        <pc:picChg chg="del">
          <ac:chgData name="ilham.nur@office.ui.ac.id" userId="516a4c74-4063-432c-b489-dfb1ca889df2" providerId="ADAL" clId="{76015BD2-BF94-466B-B196-68F0F6EB799C}" dt="2023-03-17T19:41:43.739" v="2003" actId="478"/>
          <ac:picMkLst>
            <pc:docMk/>
            <pc:sldMk cId="3345170674" sldId="317"/>
            <ac:picMk id="5" creationId="{2C802583-379D-9405-34D5-5B666A2984D4}"/>
          </ac:picMkLst>
        </pc:picChg>
        <pc:picChg chg="del">
          <ac:chgData name="ilham.nur@office.ui.ac.id" userId="516a4c74-4063-432c-b489-dfb1ca889df2" providerId="ADAL" clId="{76015BD2-BF94-466B-B196-68F0F6EB799C}" dt="2023-03-17T19:41:45.677" v="2005" actId="478"/>
          <ac:picMkLst>
            <pc:docMk/>
            <pc:sldMk cId="3345170674" sldId="317"/>
            <ac:picMk id="6" creationId="{7E980EA7-BF54-EDD6-8DC3-21BFB6462076}"/>
          </ac:picMkLst>
        </pc:picChg>
        <pc:picChg chg="del">
          <ac:chgData name="ilham.nur@office.ui.ac.id" userId="516a4c74-4063-432c-b489-dfb1ca889df2" providerId="ADAL" clId="{76015BD2-BF94-466B-B196-68F0F6EB799C}" dt="2023-03-17T19:41:45.124" v="2004" actId="478"/>
          <ac:picMkLst>
            <pc:docMk/>
            <pc:sldMk cId="3345170674" sldId="317"/>
            <ac:picMk id="8" creationId="{CC1120CD-819C-AC76-8D3F-EEA0F195BCE5}"/>
          </ac:picMkLst>
        </pc:picChg>
        <pc:picChg chg="del">
          <ac:chgData name="ilham.nur@office.ui.ac.id" userId="516a4c74-4063-432c-b489-dfb1ca889df2" providerId="ADAL" clId="{76015BD2-BF94-466B-B196-68F0F6EB799C}" dt="2023-03-17T19:41:46.097" v="2006" actId="478"/>
          <ac:picMkLst>
            <pc:docMk/>
            <pc:sldMk cId="3345170674" sldId="317"/>
            <ac:picMk id="9" creationId="{BBFEA5B9-097F-FC58-60AD-0799ACC5C85E}"/>
          </ac:picMkLst>
        </pc:picChg>
      </pc:sldChg>
      <pc:sldChg chg="addSp modSp add mod ord">
        <pc:chgData name="ilham.nur@office.ui.ac.id" userId="516a4c74-4063-432c-b489-dfb1ca889df2" providerId="ADAL" clId="{76015BD2-BF94-466B-B196-68F0F6EB799C}" dt="2023-03-17T19:50:49.089" v="2554" actId="1076"/>
        <pc:sldMkLst>
          <pc:docMk/>
          <pc:sldMk cId="3806465783" sldId="318"/>
        </pc:sldMkLst>
        <pc:spChg chg="mod">
          <ac:chgData name="ilham.nur@office.ui.ac.id" userId="516a4c74-4063-432c-b489-dfb1ca889df2" providerId="ADAL" clId="{76015BD2-BF94-466B-B196-68F0F6EB799C}" dt="2023-03-17T19:50:34.645" v="2548" actId="1076"/>
          <ac:spMkLst>
            <pc:docMk/>
            <pc:sldMk cId="3806465783" sldId="318"/>
            <ac:spMk id="2" creationId="{CBF3861B-4CAC-3B17-5EB1-7FB5B6EE1BDC}"/>
          </ac:spMkLst>
        </pc:spChg>
        <pc:picChg chg="add mod">
          <ac:chgData name="ilham.nur@office.ui.ac.id" userId="516a4c74-4063-432c-b489-dfb1ca889df2" providerId="ADAL" clId="{76015BD2-BF94-466B-B196-68F0F6EB799C}" dt="2023-03-17T19:50:35.963" v="2549" actId="1076"/>
          <ac:picMkLst>
            <pc:docMk/>
            <pc:sldMk cId="3806465783" sldId="318"/>
            <ac:picMk id="5" creationId="{DBA5BA46-0097-2BFD-FF4B-CB9ED9F5E48B}"/>
          </ac:picMkLst>
        </pc:picChg>
        <pc:picChg chg="add mod">
          <ac:chgData name="ilham.nur@office.ui.ac.id" userId="516a4c74-4063-432c-b489-dfb1ca889df2" providerId="ADAL" clId="{76015BD2-BF94-466B-B196-68F0F6EB799C}" dt="2023-03-17T19:50:37.818" v="2550" actId="1076"/>
          <ac:picMkLst>
            <pc:docMk/>
            <pc:sldMk cId="3806465783" sldId="318"/>
            <ac:picMk id="7" creationId="{CF0B343B-3295-50A9-2B4F-44E0C064416A}"/>
          </ac:picMkLst>
        </pc:picChg>
        <pc:picChg chg="add mod">
          <ac:chgData name="ilham.nur@office.ui.ac.id" userId="516a4c74-4063-432c-b489-dfb1ca889df2" providerId="ADAL" clId="{76015BD2-BF94-466B-B196-68F0F6EB799C}" dt="2023-03-17T19:50:49.089" v="2554" actId="1076"/>
          <ac:picMkLst>
            <pc:docMk/>
            <pc:sldMk cId="3806465783" sldId="318"/>
            <ac:picMk id="9" creationId="{B2047329-7B90-6526-7A5D-0CAECCEFB00E}"/>
          </ac:picMkLst>
        </pc:picChg>
        <pc:picChg chg="add mod">
          <ac:chgData name="ilham.nur@office.ui.ac.id" userId="516a4c74-4063-432c-b489-dfb1ca889df2" providerId="ADAL" clId="{76015BD2-BF94-466B-B196-68F0F6EB799C}" dt="2023-03-17T19:50:44.465" v="2553" actId="14100"/>
          <ac:picMkLst>
            <pc:docMk/>
            <pc:sldMk cId="3806465783" sldId="318"/>
            <ac:picMk id="11" creationId="{D0344EEA-C340-8013-53D8-F11632C1CEAC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lham\Downloads\DataPenelitia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https://univindonesia-my.sharepoint.com/personal/ilham_nur_office_ui_ac_id/Documents/1%20Akademik/4%20Semester%204/2%20Tugas%20Akhir/6%20Data/DataSimulasi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lham\Downloads\DataPenelitian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lham\Downloads\DataPenelitian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lham\Downloads\DataPenelitian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lham\Downloads\DataPenelitian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lham\Downloads\DataPenelitian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lham\Downloads\DataPenelitian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lham\Downloads\DataPenelitian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lham\Downloads\DataSimulasi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/>
              <a:t>Pertimbangan Pemilihan Sumber Daya</a:t>
            </a:r>
            <a:r>
              <a:rPr lang="en-ID" baseline="0"/>
              <a:t> oleh Pakar</a:t>
            </a:r>
            <a:endParaRPr lang="en-ID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'Data Kuesioner'!$G$3:$G$6</c:f>
              <c:strCache>
                <c:ptCount val="4"/>
                <c:pt idx="0">
                  <c:v>Beban Kerja Anggota</c:v>
                </c:pt>
                <c:pt idx="1">
                  <c:v>Softskill Anggota</c:v>
                </c:pt>
                <c:pt idx="2">
                  <c:v>Hardskill Anggota</c:v>
                </c:pt>
                <c:pt idx="3">
                  <c:v>Portfolio dan kualifikasi anggota</c:v>
                </c:pt>
              </c:strCache>
            </c:strRef>
          </c:cat>
          <c:val>
            <c:numRef>
              <c:f>'Data Kuesioner'!$H$3:$H$6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5A-4F1B-87DB-975F97BA41C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29048559"/>
        <c:axId val="1330694223"/>
      </c:barChart>
      <c:catAx>
        <c:axId val="13290485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Kategori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0694223"/>
        <c:crosses val="autoZero"/>
        <c:auto val="1"/>
        <c:lblAlgn val="ctr"/>
        <c:lblOffset val="100"/>
        <c:noMultiLvlLbl val="0"/>
      </c:catAx>
      <c:valAx>
        <c:axId val="13306942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Jumlah</a:t>
                </a:r>
                <a:r>
                  <a:rPr lang="en-ID" baseline="0"/>
                  <a:t> Pilihan</a:t>
                </a:r>
                <a:endParaRPr lang="en-ID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904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Penggunaan sumber daya simulasi</a:t>
            </a:r>
            <a:r>
              <a:rPr lang="en-US" baseline="0"/>
              <a:t> proses </a:t>
            </a:r>
            <a:r>
              <a:rPr lang="en-US" i="1" baseline="0"/>
              <a:t>to be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'Utilisasi Sumber Daya'!$B$27</c:f>
              <c:strCache>
                <c:ptCount val="1"/>
                <c:pt idx="0">
                  <c:v>Persentase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'Utilisasi Sumber Daya'!$A$28:$A$32</c:f>
              <c:strCache>
                <c:ptCount val="5"/>
                <c:pt idx="0">
                  <c:v>Developer/provisioning engineer/tester</c:v>
                </c:pt>
                <c:pt idx="1">
                  <c:v>Outsource Officer</c:v>
                </c:pt>
                <c:pt idx="2">
                  <c:v>Senior developer/provisioning engineer/tester</c:v>
                </c:pt>
                <c:pt idx="3">
                  <c:v>Manager developer/provisioning engineer/tester</c:v>
                </c:pt>
                <c:pt idx="4">
                  <c:v>Project Manager</c:v>
                </c:pt>
              </c:strCache>
            </c:strRef>
          </c:cat>
          <c:val>
            <c:numRef>
              <c:f>'Utilisasi Sumber Daya'!$B$28:$B$32</c:f>
              <c:numCache>
                <c:formatCode>0.00%</c:formatCode>
                <c:ptCount val="5"/>
                <c:pt idx="0">
                  <c:v>0.74109999999999998</c:v>
                </c:pt>
                <c:pt idx="1">
                  <c:v>0.67379999999999995</c:v>
                </c:pt>
                <c:pt idx="2">
                  <c:v>0.46010000000000001</c:v>
                </c:pt>
                <c:pt idx="3">
                  <c:v>2.6800000000000001E-2</c:v>
                </c:pt>
                <c:pt idx="4">
                  <c:v>2.76E-2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37-4393-8492-EA603A78D6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99444496"/>
        <c:axId val="99445216"/>
      </c:barChart>
      <c:catAx>
        <c:axId val="99444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445216"/>
        <c:crosses val="autoZero"/>
        <c:auto val="1"/>
        <c:lblAlgn val="ctr"/>
        <c:lblOffset val="100"/>
        <c:noMultiLvlLbl val="0"/>
      </c:catAx>
      <c:valAx>
        <c:axId val="99445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44449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 dirty="0" err="1"/>
              <a:t>Pertimbangan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Proyek</a:t>
            </a:r>
            <a:r>
              <a:rPr lang="en-ID" dirty="0"/>
              <a:t> yang </a:t>
            </a:r>
            <a:r>
              <a:rPr lang="en-ID" dirty="0" err="1"/>
              <a:t>Dibebankan</a:t>
            </a:r>
            <a:endParaRPr lang="en-ID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'Data Kuesioner'!$G$14:$G$15</c:f>
              <c:strCache>
                <c:ptCount val="2"/>
                <c:pt idx="0">
                  <c:v>2 Pekerjaan</c:v>
                </c:pt>
                <c:pt idx="1">
                  <c:v>3 Pekerjaan</c:v>
                </c:pt>
              </c:strCache>
            </c:strRef>
          </c:cat>
          <c:val>
            <c:numRef>
              <c:f>'Data Kuesioner'!$H$14:$H$15</c:f>
              <c:numCache>
                <c:formatCode>General</c:formatCode>
                <c:ptCount val="2"/>
                <c:pt idx="0">
                  <c:v>2</c:v>
                </c:pt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98-4EF2-AD34-673A0E3A788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23986783"/>
        <c:axId val="1849210047"/>
      </c:barChart>
      <c:catAx>
        <c:axId val="172398678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Kategori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9210047"/>
        <c:crosses val="autoZero"/>
        <c:auto val="1"/>
        <c:lblAlgn val="ctr"/>
        <c:lblOffset val="100"/>
        <c:noMultiLvlLbl val="0"/>
      </c:catAx>
      <c:valAx>
        <c:axId val="184921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Jumlah Pemilihan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39867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/>
              <a:t>Pertimbangan</a:t>
            </a:r>
            <a:r>
              <a:rPr lang="en-ID" baseline="0"/>
              <a:t> Pakar Menunjuk Sumber Daya Spesifik</a:t>
            </a:r>
            <a:endParaRPr lang="en-ID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'Data Kuesioner'!$G$19:$G$23</c:f>
              <c:strCache>
                <c:ptCount val="5"/>
                <c:pt idx="0">
                  <c:v>Skill Melebihi rata-rata</c:v>
                </c:pt>
                <c:pt idx="1">
                  <c:v>Keterbatasan Sumber daya</c:v>
                </c:pt>
                <c:pt idx="2">
                  <c:v>Waktu penyelesaian yang cepat</c:v>
                </c:pt>
                <c:pt idx="3">
                  <c:v>Keinginan dari anggota tersebut</c:v>
                </c:pt>
                <c:pt idx="4">
                  <c:v>Kedekatan dengan anggota</c:v>
                </c:pt>
              </c:strCache>
            </c:strRef>
          </c:cat>
          <c:val>
            <c:numRef>
              <c:f>'Data Kuesioner'!$H$19:$H$23</c:f>
              <c:numCache>
                <c:formatCode>General</c:formatCode>
                <c:ptCount val="5"/>
                <c:pt idx="0">
                  <c:v>3</c:v>
                </c:pt>
                <c:pt idx="1">
                  <c:v>2</c:v>
                </c:pt>
                <c:pt idx="2">
                  <c:v>2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CD-4261-9975-E03D3B9380B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5817871"/>
        <c:axId val="1852614559"/>
      </c:barChart>
      <c:catAx>
        <c:axId val="458178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Kategori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2614559"/>
        <c:crosses val="autoZero"/>
        <c:auto val="1"/>
        <c:lblAlgn val="ctr"/>
        <c:lblOffset val="100"/>
        <c:noMultiLvlLbl val="0"/>
      </c:catAx>
      <c:valAx>
        <c:axId val="18526145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Jumlah Pemilihan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78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/>
              <a:t>Pertimbangan</a:t>
            </a:r>
            <a:r>
              <a:rPr lang="en-ID" baseline="0"/>
              <a:t> Penunjukan Sumber Daya Pengganti</a:t>
            </a:r>
            <a:endParaRPr lang="en-ID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'Data Kuesioner'!$G$25:$G$27</c:f>
              <c:strCache>
                <c:ptCount val="3"/>
                <c:pt idx="0">
                  <c:v>Ketersediaan anggota lain</c:v>
                </c:pt>
                <c:pt idx="1">
                  <c:v>Kemampuan Anggota Lain</c:v>
                </c:pt>
                <c:pt idx="2">
                  <c:v>Kedekatan dengan anggota lain</c:v>
                </c:pt>
              </c:strCache>
            </c:strRef>
          </c:cat>
          <c:val>
            <c:numRef>
              <c:f>'Data Kuesioner'!$H$25:$H$27</c:f>
              <c:numCache>
                <c:formatCode>General</c:formatCode>
                <c:ptCount val="3"/>
                <c:pt idx="0">
                  <c:v>4</c:v>
                </c:pt>
                <c:pt idx="1">
                  <c:v>4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A8-4985-96A2-D1C1D000C95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1104223"/>
        <c:axId val="1852640959"/>
      </c:barChart>
      <c:catAx>
        <c:axId val="1311042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Kategori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2640959"/>
        <c:crosses val="autoZero"/>
        <c:auto val="1"/>
        <c:lblAlgn val="ctr"/>
        <c:lblOffset val="100"/>
        <c:noMultiLvlLbl val="0"/>
      </c:catAx>
      <c:valAx>
        <c:axId val="1852640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Jumlah Pemilihan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11042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 dirty="0" err="1"/>
              <a:t>Alokasi</a:t>
            </a:r>
            <a:r>
              <a:rPr lang="en-ID" dirty="0"/>
              <a:t> </a:t>
            </a:r>
            <a:r>
              <a:rPr lang="en-ID" dirty="0" err="1"/>
              <a:t>Pekerja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Pekerjaan</a:t>
            </a:r>
            <a:endParaRPr lang="en-ID" dirty="0"/>
          </a:p>
          <a:p>
            <a:pPr>
              <a:defRPr/>
            </a:pPr>
            <a:r>
              <a:rPr lang="en-ID" dirty="0"/>
              <a:t>Deliverables </a:t>
            </a:r>
            <a:r>
              <a:rPr lang="en-ID" dirty="0" err="1"/>
              <a:t>Sedikit</a:t>
            </a:r>
            <a:r>
              <a:rPr lang="en-ID" dirty="0"/>
              <a:t> dan Tingkat </a:t>
            </a:r>
            <a:r>
              <a:rPr lang="en-ID" dirty="0" err="1"/>
              <a:t>Kesulitan</a:t>
            </a:r>
            <a:r>
              <a:rPr lang="en-ID" baseline="0" dirty="0"/>
              <a:t> Tinggi</a:t>
            </a:r>
            <a:endParaRPr lang="en-ID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'Data Kuesioner'!$G$32:$G$35</c:f>
              <c:strCache>
                <c:ptCount val="4"/>
                <c:pt idx="0">
                  <c:v>Senior Officer</c:v>
                </c:pt>
                <c:pt idx="1">
                  <c:v>Functional Manager</c:v>
                </c:pt>
                <c:pt idx="2">
                  <c:v>Officer</c:v>
                </c:pt>
                <c:pt idx="3">
                  <c:v>Outsource</c:v>
                </c:pt>
              </c:strCache>
            </c:strRef>
          </c:cat>
          <c:val>
            <c:numRef>
              <c:f>'Data Kuesioner'!$H$32:$H$35</c:f>
              <c:numCache>
                <c:formatCode>General</c:formatCode>
                <c:ptCount val="4"/>
                <c:pt idx="0">
                  <c:v>4</c:v>
                </c:pt>
                <c:pt idx="1">
                  <c:v>2</c:v>
                </c:pt>
                <c:pt idx="2">
                  <c:v>2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2B8-4CA4-B1E0-720AD6A81F5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88436015"/>
        <c:axId val="1852641439"/>
      </c:barChart>
      <c:catAx>
        <c:axId val="48843601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Kategori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2641439"/>
        <c:crosses val="autoZero"/>
        <c:auto val="1"/>
        <c:lblAlgn val="ctr"/>
        <c:lblOffset val="100"/>
        <c:noMultiLvlLbl val="0"/>
      </c:catAx>
      <c:valAx>
        <c:axId val="1852641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Jumlah Pilihan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84360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/>
              <a:t>Alokasi</a:t>
            </a:r>
            <a:r>
              <a:rPr lang="en-ID" baseline="0"/>
              <a:t> Pekerja untuk pekerjaan</a:t>
            </a:r>
          </a:p>
          <a:p>
            <a:pPr>
              <a:defRPr/>
            </a:pPr>
            <a:r>
              <a:rPr lang="en-ID" baseline="0"/>
              <a:t>Deliverables Banyak dan Tingkat Kesulitan Rendah</a:t>
            </a:r>
            <a:endParaRPr lang="en-ID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'Data Kuesioner'!$G$40:$G$43</c:f>
              <c:strCache>
                <c:ptCount val="4"/>
                <c:pt idx="0">
                  <c:v>Officer</c:v>
                </c:pt>
                <c:pt idx="1">
                  <c:v>Functional Manager</c:v>
                </c:pt>
                <c:pt idx="2">
                  <c:v>Senior Officer</c:v>
                </c:pt>
                <c:pt idx="3">
                  <c:v>Outsource</c:v>
                </c:pt>
              </c:strCache>
            </c:strRef>
          </c:cat>
          <c:val>
            <c:numRef>
              <c:f>'Data Kuesioner'!$H$40:$H$43</c:f>
              <c:numCache>
                <c:formatCode>General</c:formatCode>
                <c:ptCount val="4"/>
                <c:pt idx="0">
                  <c:v>4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8C8-4DC9-BD72-9387DF16143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29895407"/>
        <c:axId val="1727404671"/>
      </c:barChart>
      <c:catAx>
        <c:axId val="17298954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Kategori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7404671"/>
        <c:crosses val="autoZero"/>
        <c:auto val="1"/>
        <c:lblAlgn val="ctr"/>
        <c:lblOffset val="100"/>
        <c:noMultiLvlLbl val="0"/>
      </c:catAx>
      <c:valAx>
        <c:axId val="17274046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Jumlah Pemilihan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98954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/>
              <a:t>Alokasi Pekerja untuk Pekerjaan</a:t>
            </a:r>
          </a:p>
          <a:p>
            <a:pPr>
              <a:defRPr/>
            </a:pPr>
            <a:r>
              <a:rPr lang="en-ID"/>
              <a:t>Deliverables Sedikit dan Tingkat Kesulitan Rendah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'Data Kuesioner'!$G$47:$G$50</c:f>
              <c:strCache>
                <c:ptCount val="4"/>
                <c:pt idx="0">
                  <c:v>Officer</c:v>
                </c:pt>
                <c:pt idx="1">
                  <c:v>Functional Manager</c:v>
                </c:pt>
                <c:pt idx="2">
                  <c:v>Senior Officer</c:v>
                </c:pt>
                <c:pt idx="3">
                  <c:v>Outsource</c:v>
                </c:pt>
              </c:strCache>
            </c:strRef>
          </c:cat>
          <c:val>
            <c:numRef>
              <c:f>'Data Kuesioner'!$H$47:$H$50</c:f>
              <c:numCache>
                <c:formatCode>General</c:formatCode>
                <c:ptCount val="4"/>
                <c:pt idx="0">
                  <c:v>3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8E-4650-B66E-D0C03708EC6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29243967"/>
        <c:axId val="1731860927"/>
      </c:barChart>
      <c:catAx>
        <c:axId val="172924396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Kategori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1860927"/>
        <c:crosses val="autoZero"/>
        <c:auto val="1"/>
        <c:lblAlgn val="ctr"/>
        <c:lblOffset val="100"/>
        <c:noMultiLvlLbl val="0"/>
      </c:catAx>
      <c:valAx>
        <c:axId val="1731860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/>
                  <a:t>Jumlah Pemilihan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92439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/>
              <a:t>Alokasi Pekerja</a:t>
            </a:r>
            <a:r>
              <a:rPr lang="en-ID" baseline="0"/>
              <a:t> untuk Pekerjaan</a:t>
            </a:r>
          </a:p>
          <a:p>
            <a:pPr>
              <a:defRPr/>
            </a:pPr>
            <a:r>
              <a:rPr lang="en-ID" baseline="0"/>
              <a:t>Deliverrables Banyak dan Tingkat Kesulitan tinggi</a:t>
            </a:r>
            <a:endParaRPr lang="en-ID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'Data Kuesioner'!$G$55:$G$58</c:f>
              <c:strCache>
                <c:ptCount val="4"/>
                <c:pt idx="0">
                  <c:v>Functional Manager</c:v>
                </c:pt>
                <c:pt idx="1">
                  <c:v>Senior Officer</c:v>
                </c:pt>
                <c:pt idx="2">
                  <c:v>Outsource</c:v>
                </c:pt>
                <c:pt idx="3">
                  <c:v>Officer</c:v>
                </c:pt>
              </c:strCache>
            </c:strRef>
          </c:cat>
          <c:val>
            <c:numRef>
              <c:f>'Data Kuesioner'!$H$55:$H$58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1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D8-4A7E-993F-399FD8ACA94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33063871"/>
        <c:axId val="1330695663"/>
      </c:barChart>
      <c:catAx>
        <c:axId val="1330638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 dirty="0" err="1"/>
                  <a:t>Kategori</a:t>
                </a:r>
                <a:endParaRPr lang="en-ID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0695663"/>
        <c:crosses val="autoZero"/>
        <c:auto val="1"/>
        <c:lblAlgn val="ctr"/>
        <c:lblOffset val="100"/>
        <c:noMultiLvlLbl val="0"/>
      </c:catAx>
      <c:valAx>
        <c:axId val="1330695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D" dirty="0" err="1"/>
                  <a:t>Jumlah</a:t>
                </a:r>
                <a:r>
                  <a:rPr lang="en-ID" baseline="0" dirty="0"/>
                  <a:t> </a:t>
                </a:r>
                <a:r>
                  <a:rPr lang="en-ID" baseline="0" dirty="0" err="1"/>
                  <a:t>Pemilihan</a:t>
                </a:r>
                <a:endParaRPr lang="en-ID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0638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Penggunaan sumber daya simulasi proses </a:t>
            </a:r>
            <a:r>
              <a:rPr lang="en-US" i="1"/>
              <a:t>as 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'Utilisasi Sumber Daya'!$B$2</c:f>
              <c:strCache>
                <c:ptCount val="1"/>
                <c:pt idx="0">
                  <c:v>Persentase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'Utilisasi Sumber Daya'!$A$3:$A$7</c:f>
              <c:strCache>
                <c:ptCount val="5"/>
                <c:pt idx="0">
                  <c:v>Developer/provisioning engineer/tester</c:v>
                </c:pt>
                <c:pt idx="1">
                  <c:v>Outsource Officer</c:v>
                </c:pt>
                <c:pt idx="2">
                  <c:v>Senior developer/provisioning engineer/tester</c:v>
                </c:pt>
                <c:pt idx="3">
                  <c:v>Manager developer/provisioning engineer/tester</c:v>
                </c:pt>
                <c:pt idx="4">
                  <c:v>Project Manager</c:v>
                </c:pt>
              </c:strCache>
            </c:strRef>
          </c:cat>
          <c:val>
            <c:numRef>
              <c:f>'Utilisasi Sumber Daya'!$B$3:$B$7</c:f>
              <c:numCache>
                <c:formatCode>0.00%</c:formatCode>
                <c:ptCount val="5"/>
                <c:pt idx="0">
                  <c:v>0.78810000000000002</c:v>
                </c:pt>
                <c:pt idx="1">
                  <c:v>0.19640000000000002</c:v>
                </c:pt>
                <c:pt idx="2">
                  <c:v>0.19639999999999999</c:v>
                </c:pt>
                <c:pt idx="3">
                  <c:v>0.17119999999999999</c:v>
                </c:pt>
                <c:pt idx="4">
                  <c:v>1.78E-2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07-4DCE-A879-B14D1B7E8C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79288912"/>
        <c:axId val="679289240"/>
      </c:barChart>
      <c:catAx>
        <c:axId val="679288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9289240"/>
        <c:crosses val="autoZero"/>
        <c:auto val="1"/>
        <c:lblAlgn val="ctr"/>
        <c:lblOffset val="100"/>
        <c:noMultiLvlLbl val="0"/>
      </c:catAx>
      <c:valAx>
        <c:axId val="679289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928891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4AA695-F7F8-4012-80BC-112151630A33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C2839E-49B8-40E5-AB5B-1EF77FC1F54A}">
      <dgm:prSet/>
      <dgm:spPr/>
      <dgm:t>
        <a:bodyPr/>
        <a:lstStyle/>
        <a:p>
          <a:r>
            <a:rPr lang="en-US" dirty="0"/>
            <a:t>1. Review </a:t>
          </a:r>
          <a:r>
            <a:rPr lang="en-US" dirty="0" err="1"/>
            <a:t>Penelitian</a:t>
          </a:r>
          <a:endParaRPr lang="en-US" dirty="0"/>
        </a:p>
      </dgm:t>
    </dgm:pt>
    <dgm:pt modelId="{1B9125E4-4DCD-4311-BA9B-CF265CF079E8}" type="parTrans" cxnId="{B63115D8-868F-47FC-AB21-59AB8234BFDD}">
      <dgm:prSet/>
      <dgm:spPr/>
      <dgm:t>
        <a:bodyPr/>
        <a:lstStyle/>
        <a:p>
          <a:endParaRPr lang="en-US"/>
        </a:p>
      </dgm:t>
    </dgm:pt>
    <dgm:pt modelId="{CB1E1086-5A2C-4F28-AB5D-CDAEB1001A7E}" type="sibTrans" cxnId="{B63115D8-868F-47FC-AB21-59AB8234BFDD}">
      <dgm:prSet/>
      <dgm:spPr/>
      <dgm:t>
        <a:bodyPr/>
        <a:lstStyle/>
        <a:p>
          <a:endParaRPr lang="en-US"/>
        </a:p>
      </dgm:t>
    </dgm:pt>
    <dgm:pt modelId="{9A500A38-F92E-4739-B1FF-20095EF32CAC}">
      <dgm:prSet/>
      <dgm:spPr/>
      <dgm:t>
        <a:bodyPr/>
        <a:lstStyle/>
        <a:p>
          <a:r>
            <a:rPr lang="en-US" dirty="0"/>
            <a:t>2. </a:t>
          </a:r>
          <a:r>
            <a:rPr lang="en-US" dirty="0" err="1"/>
            <a:t>Metodologi</a:t>
          </a:r>
          <a:r>
            <a:rPr lang="en-US" dirty="0"/>
            <a:t> </a:t>
          </a:r>
          <a:r>
            <a:rPr lang="en-US" dirty="0" err="1"/>
            <a:t>Penelitian</a:t>
          </a:r>
          <a:endParaRPr lang="en-US" dirty="0"/>
        </a:p>
      </dgm:t>
    </dgm:pt>
    <dgm:pt modelId="{DAB9FA90-3601-4BB3-88BE-C27CEF8A272A}" type="parTrans" cxnId="{A95D5AE8-6AB3-402C-853D-F7610BDCD099}">
      <dgm:prSet/>
      <dgm:spPr/>
      <dgm:t>
        <a:bodyPr/>
        <a:lstStyle/>
        <a:p>
          <a:endParaRPr lang="en-US"/>
        </a:p>
      </dgm:t>
    </dgm:pt>
    <dgm:pt modelId="{813066DA-90A2-4FAC-A62B-68AED41BC62F}" type="sibTrans" cxnId="{A95D5AE8-6AB3-402C-853D-F7610BDCD099}">
      <dgm:prSet/>
      <dgm:spPr/>
      <dgm:t>
        <a:bodyPr/>
        <a:lstStyle/>
        <a:p>
          <a:endParaRPr lang="en-US"/>
        </a:p>
      </dgm:t>
    </dgm:pt>
    <dgm:pt modelId="{B059BD7C-CB51-469A-88ED-B4A8C3C8C23B}">
      <dgm:prSet/>
      <dgm:spPr/>
      <dgm:t>
        <a:bodyPr/>
        <a:lstStyle/>
        <a:p>
          <a:r>
            <a:rPr lang="en-US" dirty="0"/>
            <a:t>3. </a:t>
          </a:r>
          <a:r>
            <a:rPr lang="en-US" dirty="0" err="1"/>
            <a:t>Keselarasan</a:t>
          </a:r>
          <a:r>
            <a:rPr lang="en-US" dirty="0"/>
            <a:t> dengan </a:t>
          </a:r>
          <a:r>
            <a:rPr lang="en-US" dirty="0" err="1"/>
            <a:t>ilmu</a:t>
          </a:r>
          <a:r>
            <a:rPr lang="en-US" dirty="0"/>
            <a:t> Teknik </a:t>
          </a:r>
          <a:r>
            <a:rPr lang="en-US" dirty="0" err="1"/>
            <a:t>Industri</a:t>
          </a:r>
          <a:endParaRPr lang="en-US" dirty="0"/>
        </a:p>
      </dgm:t>
    </dgm:pt>
    <dgm:pt modelId="{BFDA5CEA-367C-43D1-A26B-AFDA3C432690}" type="parTrans" cxnId="{8AAA6F18-EE54-4F96-9D9B-8ED3903A41F2}">
      <dgm:prSet/>
      <dgm:spPr/>
      <dgm:t>
        <a:bodyPr/>
        <a:lstStyle/>
        <a:p>
          <a:endParaRPr lang="en-US"/>
        </a:p>
      </dgm:t>
    </dgm:pt>
    <dgm:pt modelId="{A326C8D4-DCB9-4DAA-B573-E4ABF0D6A6A1}" type="sibTrans" cxnId="{8AAA6F18-EE54-4F96-9D9B-8ED3903A41F2}">
      <dgm:prSet/>
      <dgm:spPr/>
      <dgm:t>
        <a:bodyPr/>
        <a:lstStyle/>
        <a:p>
          <a:endParaRPr lang="en-US"/>
        </a:p>
      </dgm:t>
    </dgm:pt>
    <dgm:pt modelId="{11D22D37-ACF6-4CAE-BAEA-6640058999BE}">
      <dgm:prSet/>
      <dgm:spPr/>
      <dgm:t>
        <a:bodyPr/>
        <a:lstStyle/>
        <a:p>
          <a:r>
            <a:rPr lang="en-US" dirty="0"/>
            <a:t>4. </a:t>
          </a:r>
          <a:r>
            <a:rPr lang="en-US" dirty="0" err="1"/>
            <a:t>Penentuan</a:t>
          </a:r>
          <a:r>
            <a:rPr lang="en-US" dirty="0"/>
            <a:t> </a:t>
          </a:r>
          <a:r>
            <a:rPr lang="en-US" dirty="0" err="1"/>
            <a:t>Sumber</a:t>
          </a:r>
          <a:r>
            <a:rPr lang="en-US" dirty="0"/>
            <a:t> dan </a:t>
          </a:r>
          <a:r>
            <a:rPr lang="en-US" dirty="0" err="1"/>
            <a:t>Pakar</a:t>
          </a:r>
          <a:endParaRPr lang="en-US" dirty="0"/>
        </a:p>
      </dgm:t>
    </dgm:pt>
    <dgm:pt modelId="{E168D4AB-F411-4E64-9E27-5C0E22D1C98A}" type="parTrans" cxnId="{310BEE3D-7C5D-41B2-998F-232686D79353}">
      <dgm:prSet/>
      <dgm:spPr/>
      <dgm:t>
        <a:bodyPr/>
        <a:lstStyle/>
        <a:p>
          <a:endParaRPr lang="en-US"/>
        </a:p>
      </dgm:t>
    </dgm:pt>
    <dgm:pt modelId="{5F2143E1-4EC7-45E3-B4AE-168EB911859B}" type="sibTrans" cxnId="{310BEE3D-7C5D-41B2-998F-232686D79353}">
      <dgm:prSet/>
      <dgm:spPr/>
      <dgm:t>
        <a:bodyPr/>
        <a:lstStyle/>
        <a:p>
          <a:endParaRPr lang="en-US"/>
        </a:p>
      </dgm:t>
    </dgm:pt>
    <dgm:pt modelId="{FEC25785-94F3-45AC-B837-02E369930CC3}">
      <dgm:prSet/>
      <dgm:spPr/>
      <dgm:t>
        <a:bodyPr/>
        <a:lstStyle/>
        <a:p>
          <a:r>
            <a:rPr lang="en-US" dirty="0"/>
            <a:t>5. Penyusunan </a:t>
          </a:r>
          <a:r>
            <a:rPr lang="en-US" dirty="0" err="1"/>
            <a:t>Kuesioner</a:t>
          </a:r>
          <a:endParaRPr lang="en-US" dirty="0"/>
        </a:p>
      </dgm:t>
    </dgm:pt>
    <dgm:pt modelId="{E2FC1E1A-5163-4516-9189-81C586824B38}" type="parTrans" cxnId="{B00645E2-AC0E-4CAF-8E5A-E0C20D73CFF8}">
      <dgm:prSet/>
      <dgm:spPr/>
      <dgm:t>
        <a:bodyPr/>
        <a:lstStyle/>
        <a:p>
          <a:endParaRPr lang="en-US"/>
        </a:p>
      </dgm:t>
    </dgm:pt>
    <dgm:pt modelId="{F784080E-9C5C-46E0-AF24-5911A21F55B2}" type="sibTrans" cxnId="{B00645E2-AC0E-4CAF-8E5A-E0C20D73CFF8}">
      <dgm:prSet/>
      <dgm:spPr/>
      <dgm:t>
        <a:bodyPr/>
        <a:lstStyle/>
        <a:p>
          <a:endParaRPr lang="en-US"/>
        </a:p>
      </dgm:t>
    </dgm:pt>
    <dgm:pt modelId="{FE22B115-D6FD-4643-9C57-B6ED81A1875B}">
      <dgm:prSet/>
      <dgm:spPr/>
      <dgm:t>
        <a:bodyPr/>
        <a:lstStyle/>
        <a:p>
          <a:r>
            <a:rPr lang="en-US" dirty="0"/>
            <a:t>6. </a:t>
          </a:r>
          <a:r>
            <a:rPr lang="en-US" dirty="0" err="1"/>
            <a:t>Pengumpulan</a:t>
          </a:r>
          <a:r>
            <a:rPr lang="en-US" dirty="0"/>
            <a:t> Data</a:t>
          </a:r>
        </a:p>
      </dgm:t>
    </dgm:pt>
    <dgm:pt modelId="{2CC7BFB0-9C1C-4A18-B02F-D814E6378C69}" type="parTrans" cxnId="{70998FF5-594A-44D2-B864-291F4C96CC44}">
      <dgm:prSet/>
      <dgm:spPr/>
      <dgm:t>
        <a:bodyPr/>
        <a:lstStyle/>
        <a:p>
          <a:endParaRPr lang="en-US"/>
        </a:p>
      </dgm:t>
    </dgm:pt>
    <dgm:pt modelId="{EFBA9715-D9CC-44D1-BE2F-4063286479F4}" type="sibTrans" cxnId="{70998FF5-594A-44D2-B864-291F4C96CC44}">
      <dgm:prSet/>
      <dgm:spPr/>
      <dgm:t>
        <a:bodyPr/>
        <a:lstStyle/>
        <a:p>
          <a:endParaRPr lang="en-US"/>
        </a:p>
      </dgm:t>
    </dgm:pt>
    <dgm:pt modelId="{16DE18FE-54F5-4315-9EF4-1AF4F6766A4C}">
      <dgm:prSet/>
      <dgm:spPr/>
      <dgm:t>
        <a:bodyPr/>
        <a:lstStyle/>
        <a:p>
          <a:r>
            <a:rPr lang="en-US" dirty="0"/>
            <a:t>7. </a:t>
          </a:r>
          <a:r>
            <a:rPr lang="en-US" dirty="0" err="1"/>
            <a:t>Arsitektur</a:t>
          </a:r>
          <a:r>
            <a:rPr lang="en-US" dirty="0"/>
            <a:t> </a:t>
          </a:r>
          <a:r>
            <a:rPr lang="en-US" dirty="0" err="1"/>
            <a:t>Sistem</a:t>
          </a:r>
          <a:endParaRPr lang="en-US" dirty="0"/>
        </a:p>
      </dgm:t>
    </dgm:pt>
    <dgm:pt modelId="{3C935852-CE2B-47B9-8C60-7407C42AA1C7}" type="parTrans" cxnId="{8109ED77-CC49-42F4-A451-A022FE483A1B}">
      <dgm:prSet/>
      <dgm:spPr/>
      <dgm:t>
        <a:bodyPr/>
        <a:lstStyle/>
        <a:p>
          <a:endParaRPr lang="en-US"/>
        </a:p>
      </dgm:t>
    </dgm:pt>
    <dgm:pt modelId="{CD406C7A-CF9C-4863-ABE1-D80AD55A77B6}" type="sibTrans" cxnId="{8109ED77-CC49-42F4-A451-A022FE483A1B}">
      <dgm:prSet/>
      <dgm:spPr/>
      <dgm:t>
        <a:bodyPr/>
        <a:lstStyle/>
        <a:p>
          <a:endParaRPr lang="en-US"/>
        </a:p>
      </dgm:t>
    </dgm:pt>
    <dgm:pt modelId="{93E5577C-0D4F-4636-9737-083E70FB7480}">
      <dgm:prSet/>
      <dgm:spPr/>
      <dgm:t>
        <a:bodyPr/>
        <a:lstStyle/>
        <a:p>
          <a:r>
            <a:rPr lang="en-US" dirty="0"/>
            <a:t>8. </a:t>
          </a:r>
          <a:r>
            <a:rPr lang="en-US" dirty="0" err="1"/>
            <a:t>Struktur</a:t>
          </a:r>
          <a:r>
            <a:rPr lang="en-US" dirty="0"/>
            <a:t> Basis Data dan </a:t>
          </a:r>
          <a:r>
            <a:rPr lang="en-US" dirty="0" err="1"/>
            <a:t>alur</a:t>
          </a:r>
          <a:r>
            <a:rPr lang="en-US" dirty="0"/>
            <a:t> data</a:t>
          </a:r>
        </a:p>
      </dgm:t>
    </dgm:pt>
    <dgm:pt modelId="{7D10145A-342E-4DFB-AC7C-966AFC09CDC2}" type="parTrans" cxnId="{EC0C122B-6CCA-4E66-917E-18E1275297CF}">
      <dgm:prSet/>
      <dgm:spPr/>
      <dgm:t>
        <a:bodyPr/>
        <a:lstStyle/>
        <a:p>
          <a:endParaRPr lang="en-US"/>
        </a:p>
      </dgm:t>
    </dgm:pt>
    <dgm:pt modelId="{1659C4BE-EB2E-4D26-99D3-FE091E5157A5}" type="sibTrans" cxnId="{EC0C122B-6CCA-4E66-917E-18E1275297CF}">
      <dgm:prSet/>
      <dgm:spPr/>
      <dgm:t>
        <a:bodyPr/>
        <a:lstStyle/>
        <a:p>
          <a:endParaRPr lang="en-US"/>
        </a:p>
      </dgm:t>
    </dgm:pt>
    <dgm:pt modelId="{846C2EDE-FF0C-462A-BFFA-200DDEA123AB}">
      <dgm:prSet/>
      <dgm:spPr/>
      <dgm:t>
        <a:bodyPr/>
        <a:lstStyle/>
        <a:p>
          <a:r>
            <a:rPr lang="en-US" dirty="0"/>
            <a:t>9. </a:t>
          </a:r>
          <a:r>
            <a:rPr lang="en-US" dirty="0" err="1"/>
            <a:t>Pemodelan</a:t>
          </a:r>
          <a:r>
            <a:rPr lang="en-US" dirty="0"/>
            <a:t> proses </a:t>
          </a:r>
          <a:r>
            <a:rPr lang="en-US" i="1" dirty="0"/>
            <a:t>as is</a:t>
          </a:r>
          <a:endParaRPr lang="en-US" dirty="0"/>
        </a:p>
      </dgm:t>
    </dgm:pt>
    <dgm:pt modelId="{D7973938-E18C-4D8B-86F7-4A3EFF0F4ED4}" type="parTrans" cxnId="{A26A8E98-F598-4F6B-8E85-1DB678503BBF}">
      <dgm:prSet/>
      <dgm:spPr/>
      <dgm:t>
        <a:bodyPr/>
        <a:lstStyle/>
        <a:p>
          <a:endParaRPr lang="en-US"/>
        </a:p>
      </dgm:t>
    </dgm:pt>
    <dgm:pt modelId="{CB5E7E2A-D022-40FB-B723-3A1A630FBACA}" type="sibTrans" cxnId="{A26A8E98-F598-4F6B-8E85-1DB678503BBF}">
      <dgm:prSet/>
      <dgm:spPr/>
      <dgm:t>
        <a:bodyPr/>
        <a:lstStyle/>
        <a:p>
          <a:endParaRPr lang="en-US"/>
        </a:p>
      </dgm:t>
    </dgm:pt>
    <dgm:pt modelId="{898CFCAF-04EA-49F2-B574-79EF9EF9091F}">
      <dgm:prSet/>
      <dgm:spPr/>
      <dgm:t>
        <a:bodyPr/>
        <a:lstStyle/>
        <a:p>
          <a:r>
            <a:rPr lang="en-US" dirty="0"/>
            <a:t>10. </a:t>
          </a:r>
          <a:r>
            <a:rPr lang="en-US" dirty="0" err="1"/>
            <a:t>Sistem</a:t>
          </a:r>
          <a:r>
            <a:rPr lang="en-US" dirty="0"/>
            <a:t> </a:t>
          </a:r>
          <a:r>
            <a:rPr lang="en-US" dirty="0" err="1"/>
            <a:t>Optimasi</a:t>
          </a:r>
          <a:r>
            <a:rPr lang="en-US" dirty="0"/>
            <a:t> </a:t>
          </a:r>
          <a:r>
            <a:rPr lang="en-US" dirty="0" err="1"/>
            <a:t>Alokasi</a:t>
          </a:r>
          <a:r>
            <a:rPr lang="en-US" dirty="0"/>
            <a:t> </a:t>
          </a:r>
          <a:r>
            <a:rPr lang="en-US" dirty="0" err="1"/>
            <a:t>Pekerjaan</a:t>
          </a:r>
          <a:r>
            <a:rPr lang="en-US" dirty="0"/>
            <a:t> dan </a:t>
          </a:r>
          <a:r>
            <a:rPr lang="en-US" dirty="0" err="1"/>
            <a:t>Sumber</a:t>
          </a:r>
          <a:r>
            <a:rPr lang="en-US" dirty="0"/>
            <a:t> Daya</a:t>
          </a:r>
        </a:p>
      </dgm:t>
    </dgm:pt>
    <dgm:pt modelId="{285BF570-7A93-474F-8440-09A81A1097A5}" type="parTrans" cxnId="{91B96439-F14F-4C60-80C5-23653A88CEE7}">
      <dgm:prSet/>
      <dgm:spPr/>
      <dgm:t>
        <a:bodyPr/>
        <a:lstStyle/>
        <a:p>
          <a:endParaRPr lang="en-US"/>
        </a:p>
      </dgm:t>
    </dgm:pt>
    <dgm:pt modelId="{F6CCDC6E-BFDB-4C36-AC72-861001092C84}" type="sibTrans" cxnId="{91B96439-F14F-4C60-80C5-23653A88CEE7}">
      <dgm:prSet/>
      <dgm:spPr/>
      <dgm:t>
        <a:bodyPr/>
        <a:lstStyle/>
        <a:p>
          <a:endParaRPr lang="en-US"/>
        </a:p>
      </dgm:t>
    </dgm:pt>
    <dgm:pt modelId="{5C37DE57-A545-4FE0-84C0-889852E7EF0B}">
      <dgm:prSet/>
      <dgm:spPr/>
      <dgm:t>
        <a:bodyPr/>
        <a:lstStyle/>
        <a:p>
          <a:r>
            <a:rPr lang="en-US" dirty="0"/>
            <a:t>11. </a:t>
          </a:r>
          <a:r>
            <a:rPr lang="en-US" dirty="0" err="1"/>
            <a:t>Pemodelan</a:t>
          </a:r>
          <a:r>
            <a:rPr lang="en-US" dirty="0"/>
            <a:t> proses </a:t>
          </a:r>
          <a:r>
            <a:rPr lang="en-US" i="1" dirty="0"/>
            <a:t>to be</a:t>
          </a:r>
          <a:endParaRPr lang="en-US" dirty="0"/>
        </a:p>
      </dgm:t>
    </dgm:pt>
    <dgm:pt modelId="{11BC271F-C9F2-4E68-8339-3C180ED5FDB9}" type="parTrans" cxnId="{9EDCFCB4-135F-4D2B-9FE2-0188155DF129}">
      <dgm:prSet/>
      <dgm:spPr/>
      <dgm:t>
        <a:bodyPr/>
        <a:lstStyle/>
        <a:p>
          <a:endParaRPr lang="en-US"/>
        </a:p>
      </dgm:t>
    </dgm:pt>
    <dgm:pt modelId="{0AD7D449-EB5A-4E55-AA4B-4748E02B62D9}" type="sibTrans" cxnId="{9EDCFCB4-135F-4D2B-9FE2-0188155DF129}">
      <dgm:prSet/>
      <dgm:spPr/>
      <dgm:t>
        <a:bodyPr/>
        <a:lstStyle/>
        <a:p>
          <a:endParaRPr lang="en-US"/>
        </a:p>
      </dgm:t>
    </dgm:pt>
    <dgm:pt modelId="{8B6CFFD1-1354-4198-8515-3082EAC43E71}">
      <dgm:prSet/>
      <dgm:spPr/>
      <dgm:t>
        <a:bodyPr/>
        <a:lstStyle/>
        <a:p>
          <a:r>
            <a:rPr lang="en-US" dirty="0"/>
            <a:t>12. Status </a:t>
          </a:r>
          <a:r>
            <a:rPr lang="en-US" dirty="0" err="1"/>
            <a:t>penelitian</a:t>
          </a:r>
          <a:endParaRPr lang="en-US" dirty="0"/>
        </a:p>
      </dgm:t>
    </dgm:pt>
    <dgm:pt modelId="{1E16F750-BBD6-4FB9-A689-75563105E0CB}" type="parTrans" cxnId="{8BAD8A81-0F31-4837-9DCC-D18477DAF17D}">
      <dgm:prSet/>
      <dgm:spPr/>
      <dgm:t>
        <a:bodyPr/>
        <a:lstStyle/>
        <a:p>
          <a:endParaRPr lang="en-US"/>
        </a:p>
      </dgm:t>
    </dgm:pt>
    <dgm:pt modelId="{DFC6ABBD-DF0B-4BF6-B78E-B4B05194AD4E}" type="sibTrans" cxnId="{8BAD8A81-0F31-4837-9DCC-D18477DAF17D}">
      <dgm:prSet/>
      <dgm:spPr/>
      <dgm:t>
        <a:bodyPr/>
        <a:lstStyle/>
        <a:p>
          <a:endParaRPr lang="en-US"/>
        </a:p>
      </dgm:t>
    </dgm:pt>
    <dgm:pt modelId="{61160600-5B46-4AB1-A782-0FFB7A4C1D26}">
      <dgm:prSet/>
      <dgm:spPr/>
      <dgm:t>
        <a:bodyPr/>
        <a:lstStyle/>
        <a:p>
          <a:r>
            <a:rPr lang="en-US" dirty="0"/>
            <a:t>13. Next Action</a:t>
          </a:r>
        </a:p>
      </dgm:t>
    </dgm:pt>
    <dgm:pt modelId="{CE9160AF-8282-4D01-9A12-70503EBA1FCC}" type="parTrans" cxnId="{8970E9B5-59D2-4017-A45E-1B5BA95765EB}">
      <dgm:prSet/>
      <dgm:spPr/>
    </dgm:pt>
    <dgm:pt modelId="{B0A5272A-3D09-4165-8E3C-17B34C4C1075}" type="sibTrans" cxnId="{8970E9B5-59D2-4017-A45E-1B5BA95765EB}">
      <dgm:prSet/>
      <dgm:spPr/>
    </dgm:pt>
    <dgm:pt modelId="{70577906-DE1D-4FA2-8E36-07DD31BB749D}" type="pres">
      <dgm:prSet presAssocID="{754AA695-F7F8-4012-80BC-112151630A33}" presName="Name0" presStyleCnt="0">
        <dgm:presLayoutVars>
          <dgm:dir/>
          <dgm:resizeHandles val="exact"/>
        </dgm:presLayoutVars>
      </dgm:prSet>
      <dgm:spPr/>
    </dgm:pt>
    <dgm:pt modelId="{B9EAFC62-733E-42BA-B321-E14A987663E9}" type="pres">
      <dgm:prSet presAssocID="{3EC2839E-49B8-40E5-AB5B-1EF77FC1F54A}" presName="node" presStyleLbl="node1" presStyleIdx="0" presStyleCnt="13">
        <dgm:presLayoutVars>
          <dgm:bulletEnabled val="1"/>
        </dgm:presLayoutVars>
      </dgm:prSet>
      <dgm:spPr/>
    </dgm:pt>
    <dgm:pt modelId="{7EDFDD35-1F25-4D9B-94E3-0B18572B6BC2}" type="pres">
      <dgm:prSet presAssocID="{CB1E1086-5A2C-4F28-AB5D-CDAEB1001A7E}" presName="sibTrans" presStyleLbl="sibTrans1D1" presStyleIdx="0" presStyleCnt="12"/>
      <dgm:spPr/>
    </dgm:pt>
    <dgm:pt modelId="{1384255B-18C9-4B41-BD57-51111778BC27}" type="pres">
      <dgm:prSet presAssocID="{CB1E1086-5A2C-4F28-AB5D-CDAEB1001A7E}" presName="connectorText" presStyleLbl="sibTrans1D1" presStyleIdx="0" presStyleCnt="12"/>
      <dgm:spPr/>
    </dgm:pt>
    <dgm:pt modelId="{87C03CF2-7802-4B6B-8720-92A75F76C5F7}" type="pres">
      <dgm:prSet presAssocID="{9A500A38-F92E-4739-B1FF-20095EF32CAC}" presName="node" presStyleLbl="node1" presStyleIdx="1" presStyleCnt="13">
        <dgm:presLayoutVars>
          <dgm:bulletEnabled val="1"/>
        </dgm:presLayoutVars>
      </dgm:prSet>
      <dgm:spPr/>
    </dgm:pt>
    <dgm:pt modelId="{D6FB3FA4-F600-476A-8438-2CDF8DE81900}" type="pres">
      <dgm:prSet presAssocID="{813066DA-90A2-4FAC-A62B-68AED41BC62F}" presName="sibTrans" presStyleLbl="sibTrans1D1" presStyleIdx="1" presStyleCnt="12"/>
      <dgm:spPr/>
    </dgm:pt>
    <dgm:pt modelId="{F4D9113E-3573-4151-86B7-D875D1C3FAF4}" type="pres">
      <dgm:prSet presAssocID="{813066DA-90A2-4FAC-A62B-68AED41BC62F}" presName="connectorText" presStyleLbl="sibTrans1D1" presStyleIdx="1" presStyleCnt="12"/>
      <dgm:spPr/>
    </dgm:pt>
    <dgm:pt modelId="{9976133C-5401-41B0-80B2-9419823AAB86}" type="pres">
      <dgm:prSet presAssocID="{B059BD7C-CB51-469A-88ED-B4A8C3C8C23B}" presName="node" presStyleLbl="node1" presStyleIdx="2" presStyleCnt="13">
        <dgm:presLayoutVars>
          <dgm:bulletEnabled val="1"/>
        </dgm:presLayoutVars>
      </dgm:prSet>
      <dgm:spPr/>
    </dgm:pt>
    <dgm:pt modelId="{67577242-2461-46D8-8804-6E4CEA68D039}" type="pres">
      <dgm:prSet presAssocID="{A326C8D4-DCB9-4DAA-B573-E4ABF0D6A6A1}" presName="sibTrans" presStyleLbl="sibTrans1D1" presStyleIdx="2" presStyleCnt="12"/>
      <dgm:spPr/>
    </dgm:pt>
    <dgm:pt modelId="{086590EE-0311-48B8-B959-99B3C00B5E8F}" type="pres">
      <dgm:prSet presAssocID="{A326C8D4-DCB9-4DAA-B573-E4ABF0D6A6A1}" presName="connectorText" presStyleLbl="sibTrans1D1" presStyleIdx="2" presStyleCnt="12"/>
      <dgm:spPr/>
    </dgm:pt>
    <dgm:pt modelId="{94015448-6817-489D-A2C1-3D734E271341}" type="pres">
      <dgm:prSet presAssocID="{11D22D37-ACF6-4CAE-BAEA-6640058999BE}" presName="node" presStyleLbl="node1" presStyleIdx="3" presStyleCnt="13">
        <dgm:presLayoutVars>
          <dgm:bulletEnabled val="1"/>
        </dgm:presLayoutVars>
      </dgm:prSet>
      <dgm:spPr/>
    </dgm:pt>
    <dgm:pt modelId="{CCA7E3E8-81F8-4FD3-AA79-385BC4E35547}" type="pres">
      <dgm:prSet presAssocID="{5F2143E1-4EC7-45E3-B4AE-168EB911859B}" presName="sibTrans" presStyleLbl="sibTrans1D1" presStyleIdx="3" presStyleCnt="12"/>
      <dgm:spPr/>
    </dgm:pt>
    <dgm:pt modelId="{08F73A9F-3BDD-4D6C-9451-E23D7C240706}" type="pres">
      <dgm:prSet presAssocID="{5F2143E1-4EC7-45E3-B4AE-168EB911859B}" presName="connectorText" presStyleLbl="sibTrans1D1" presStyleIdx="3" presStyleCnt="12"/>
      <dgm:spPr/>
    </dgm:pt>
    <dgm:pt modelId="{98D92A66-7452-4536-B9B4-0B9DB5841FE3}" type="pres">
      <dgm:prSet presAssocID="{FEC25785-94F3-45AC-B837-02E369930CC3}" presName="node" presStyleLbl="node1" presStyleIdx="4" presStyleCnt="13">
        <dgm:presLayoutVars>
          <dgm:bulletEnabled val="1"/>
        </dgm:presLayoutVars>
      </dgm:prSet>
      <dgm:spPr/>
    </dgm:pt>
    <dgm:pt modelId="{0A1943FC-F7EF-4B94-9B56-782715861842}" type="pres">
      <dgm:prSet presAssocID="{F784080E-9C5C-46E0-AF24-5911A21F55B2}" presName="sibTrans" presStyleLbl="sibTrans1D1" presStyleIdx="4" presStyleCnt="12"/>
      <dgm:spPr/>
    </dgm:pt>
    <dgm:pt modelId="{D08D0D52-5781-4808-9AEB-77CCE688D765}" type="pres">
      <dgm:prSet presAssocID="{F784080E-9C5C-46E0-AF24-5911A21F55B2}" presName="connectorText" presStyleLbl="sibTrans1D1" presStyleIdx="4" presStyleCnt="12"/>
      <dgm:spPr/>
    </dgm:pt>
    <dgm:pt modelId="{11DFE736-35C4-4791-99C5-2EB40103B673}" type="pres">
      <dgm:prSet presAssocID="{FE22B115-D6FD-4643-9C57-B6ED81A1875B}" presName="node" presStyleLbl="node1" presStyleIdx="5" presStyleCnt="13">
        <dgm:presLayoutVars>
          <dgm:bulletEnabled val="1"/>
        </dgm:presLayoutVars>
      </dgm:prSet>
      <dgm:spPr/>
    </dgm:pt>
    <dgm:pt modelId="{C169FF93-9E56-4C15-AC9D-B87AD63E06E0}" type="pres">
      <dgm:prSet presAssocID="{EFBA9715-D9CC-44D1-BE2F-4063286479F4}" presName="sibTrans" presStyleLbl="sibTrans1D1" presStyleIdx="5" presStyleCnt="12"/>
      <dgm:spPr/>
    </dgm:pt>
    <dgm:pt modelId="{15D28BE8-0AA2-499F-8683-4FC0A0ACEC1A}" type="pres">
      <dgm:prSet presAssocID="{EFBA9715-D9CC-44D1-BE2F-4063286479F4}" presName="connectorText" presStyleLbl="sibTrans1D1" presStyleIdx="5" presStyleCnt="12"/>
      <dgm:spPr/>
    </dgm:pt>
    <dgm:pt modelId="{A6FEC489-53DE-4676-9228-3AEE01D7D757}" type="pres">
      <dgm:prSet presAssocID="{16DE18FE-54F5-4315-9EF4-1AF4F6766A4C}" presName="node" presStyleLbl="node1" presStyleIdx="6" presStyleCnt="13">
        <dgm:presLayoutVars>
          <dgm:bulletEnabled val="1"/>
        </dgm:presLayoutVars>
      </dgm:prSet>
      <dgm:spPr/>
    </dgm:pt>
    <dgm:pt modelId="{747F28A0-4D4B-4B74-9C98-AF3871D764EB}" type="pres">
      <dgm:prSet presAssocID="{CD406C7A-CF9C-4863-ABE1-D80AD55A77B6}" presName="sibTrans" presStyleLbl="sibTrans1D1" presStyleIdx="6" presStyleCnt="12"/>
      <dgm:spPr/>
    </dgm:pt>
    <dgm:pt modelId="{087EA516-8885-45F4-A20A-EE84FD3288CF}" type="pres">
      <dgm:prSet presAssocID="{CD406C7A-CF9C-4863-ABE1-D80AD55A77B6}" presName="connectorText" presStyleLbl="sibTrans1D1" presStyleIdx="6" presStyleCnt="12"/>
      <dgm:spPr/>
    </dgm:pt>
    <dgm:pt modelId="{4A635EC2-E0A7-4A2C-BA08-5E149C89AA9C}" type="pres">
      <dgm:prSet presAssocID="{93E5577C-0D4F-4636-9737-083E70FB7480}" presName="node" presStyleLbl="node1" presStyleIdx="7" presStyleCnt="13">
        <dgm:presLayoutVars>
          <dgm:bulletEnabled val="1"/>
        </dgm:presLayoutVars>
      </dgm:prSet>
      <dgm:spPr/>
    </dgm:pt>
    <dgm:pt modelId="{84A3E0D5-0E2A-404F-BD71-DCFE09F6AD06}" type="pres">
      <dgm:prSet presAssocID="{1659C4BE-EB2E-4D26-99D3-FE091E5157A5}" presName="sibTrans" presStyleLbl="sibTrans1D1" presStyleIdx="7" presStyleCnt="12"/>
      <dgm:spPr/>
    </dgm:pt>
    <dgm:pt modelId="{72E5554C-94F8-44D3-AF84-6B6AB64458AA}" type="pres">
      <dgm:prSet presAssocID="{1659C4BE-EB2E-4D26-99D3-FE091E5157A5}" presName="connectorText" presStyleLbl="sibTrans1D1" presStyleIdx="7" presStyleCnt="12"/>
      <dgm:spPr/>
    </dgm:pt>
    <dgm:pt modelId="{82A0D079-CB23-4EC2-9893-AFC32A6E3BB7}" type="pres">
      <dgm:prSet presAssocID="{846C2EDE-FF0C-462A-BFFA-200DDEA123AB}" presName="node" presStyleLbl="node1" presStyleIdx="8" presStyleCnt="13">
        <dgm:presLayoutVars>
          <dgm:bulletEnabled val="1"/>
        </dgm:presLayoutVars>
      </dgm:prSet>
      <dgm:spPr/>
    </dgm:pt>
    <dgm:pt modelId="{E5B1C0DF-26D5-4659-9E2F-C6EC5F4E27B3}" type="pres">
      <dgm:prSet presAssocID="{CB5E7E2A-D022-40FB-B723-3A1A630FBACA}" presName="sibTrans" presStyleLbl="sibTrans1D1" presStyleIdx="8" presStyleCnt="12"/>
      <dgm:spPr/>
    </dgm:pt>
    <dgm:pt modelId="{EE06897D-F5FE-4B16-B970-38B134453F32}" type="pres">
      <dgm:prSet presAssocID="{CB5E7E2A-D022-40FB-B723-3A1A630FBACA}" presName="connectorText" presStyleLbl="sibTrans1D1" presStyleIdx="8" presStyleCnt="12"/>
      <dgm:spPr/>
    </dgm:pt>
    <dgm:pt modelId="{10FA9D67-A480-4DDF-A6BC-F3A9BAC6202E}" type="pres">
      <dgm:prSet presAssocID="{898CFCAF-04EA-49F2-B574-79EF9EF9091F}" presName="node" presStyleLbl="node1" presStyleIdx="9" presStyleCnt="13">
        <dgm:presLayoutVars>
          <dgm:bulletEnabled val="1"/>
        </dgm:presLayoutVars>
      </dgm:prSet>
      <dgm:spPr/>
    </dgm:pt>
    <dgm:pt modelId="{30E0E50A-3350-41C0-9A17-2913B48F33F7}" type="pres">
      <dgm:prSet presAssocID="{F6CCDC6E-BFDB-4C36-AC72-861001092C84}" presName="sibTrans" presStyleLbl="sibTrans1D1" presStyleIdx="9" presStyleCnt="12"/>
      <dgm:spPr/>
    </dgm:pt>
    <dgm:pt modelId="{5236261A-5C3F-4826-BEE1-ADC9F967BD83}" type="pres">
      <dgm:prSet presAssocID="{F6CCDC6E-BFDB-4C36-AC72-861001092C84}" presName="connectorText" presStyleLbl="sibTrans1D1" presStyleIdx="9" presStyleCnt="12"/>
      <dgm:spPr/>
    </dgm:pt>
    <dgm:pt modelId="{7F8D6177-AA8E-430D-9D48-7DB775D1E203}" type="pres">
      <dgm:prSet presAssocID="{5C37DE57-A545-4FE0-84C0-889852E7EF0B}" presName="node" presStyleLbl="node1" presStyleIdx="10" presStyleCnt="13">
        <dgm:presLayoutVars>
          <dgm:bulletEnabled val="1"/>
        </dgm:presLayoutVars>
      </dgm:prSet>
      <dgm:spPr/>
    </dgm:pt>
    <dgm:pt modelId="{B210CA8E-159C-43AC-B83C-54A58702538E}" type="pres">
      <dgm:prSet presAssocID="{0AD7D449-EB5A-4E55-AA4B-4748E02B62D9}" presName="sibTrans" presStyleLbl="sibTrans1D1" presStyleIdx="10" presStyleCnt="12"/>
      <dgm:spPr/>
    </dgm:pt>
    <dgm:pt modelId="{1F5B5271-3291-42F6-A9D0-59760F085CF9}" type="pres">
      <dgm:prSet presAssocID="{0AD7D449-EB5A-4E55-AA4B-4748E02B62D9}" presName="connectorText" presStyleLbl="sibTrans1D1" presStyleIdx="10" presStyleCnt="12"/>
      <dgm:spPr/>
    </dgm:pt>
    <dgm:pt modelId="{C3B18A21-252F-4147-AAB1-2209D6B67806}" type="pres">
      <dgm:prSet presAssocID="{8B6CFFD1-1354-4198-8515-3082EAC43E71}" presName="node" presStyleLbl="node1" presStyleIdx="11" presStyleCnt="13">
        <dgm:presLayoutVars>
          <dgm:bulletEnabled val="1"/>
        </dgm:presLayoutVars>
      </dgm:prSet>
      <dgm:spPr/>
    </dgm:pt>
    <dgm:pt modelId="{F9CC2555-0B23-4EB5-B70F-EE526E65B067}" type="pres">
      <dgm:prSet presAssocID="{DFC6ABBD-DF0B-4BF6-B78E-B4B05194AD4E}" presName="sibTrans" presStyleLbl="sibTrans1D1" presStyleIdx="11" presStyleCnt="12"/>
      <dgm:spPr/>
    </dgm:pt>
    <dgm:pt modelId="{8C6913DE-7CA8-4F45-AB92-3D0943EBD01F}" type="pres">
      <dgm:prSet presAssocID="{DFC6ABBD-DF0B-4BF6-B78E-B4B05194AD4E}" presName="connectorText" presStyleLbl="sibTrans1D1" presStyleIdx="11" presStyleCnt="12"/>
      <dgm:spPr/>
    </dgm:pt>
    <dgm:pt modelId="{8F7F6290-1E23-4CEA-B6E2-66B007F55A19}" type="pres">
      <dgm:prSet presAssocID="{61160600-5B46-4AB1-A782-0FFB7A4C1D26}" presName="node" presStyleLbl="node1" presStyleIdx="12" presStyleCnt="13">
        <dgm:presLayoutVars>
          <dgm:bulletEnabled val="1"/>
        </dgm:presLayoutVars>
      </dgm:prSet>
      <dgm:spPr/>
    </dgm:pt>
  </dgm:ptLst>
  <dgm:cxnLst>
    <dgm:cxn modelId="{35355C00-CAED-4E79-B131-10D2FF2BB0ED}" type="presOf" srcId="{9A500A38-F92E-4739-B1FF-20095EF32CAC}" destId="{87C03CF2-7802-4B6B-8720-92A75F76C5F7}" srcOrd="0" destOrd="0" presId="urn:microsoft.com/office/officeart/2016/7/layout/RepeatingBendingProcessNew"/>
    <dgm:cxn modelId="{BEED9A12-1101-4C71-BADD-A92CD8EC129D}" type="presOf" srcId="{0AD7D449-EB5A-4E55-AA4B-4748E02B62D9}" destId="{1F5B5271-3291-42F6-A9D0-59760F085CF9}" srcOrd="1" destOrd="0" presId="urn:microsoft.com/office/officeart/2016/7/layout/RepeatingBendingProcessNew"/>
    <dgm:cxn modelId="{8AAA6F18-EE54-4F96-9D9B-8ED3903A41F2}" srcId="{754AA695-F7F8-4012-80BC-112151630A33}" destId="{B059BD7C-CB51-469A-88ED-B4A8C3C8C23B}" srcOrd="2" destOrd="0" parTransId="{BFDA5CEA-367C-43D1-A26B-AFDA3C432690}" sibTransId="{A326C8D4-DCB9-4DAA-B573-E4ABF0D6A6A1}"/>
    <dgm:cxn modelId="{125A932A-76D4-4517-96A6-F888385C144E}" type="presOf" srcId="{A326C8D4-DCB9-4DAA-B573-E4ABF0D6A6A1}" destId="{086590EE-0311-48B8-B959-99B3C00B5E8F}" srcOrd="1" destOrd="0" presId="urn:microsoft.com/office/officeart/2016/7/layout/RepeatingBendingProcessNew"/>
    <dgm:cxn modelId="{EC0C122B-6CCA-4E66-917E-18E1275297CF}" srcId="{754AA695-F7F8-4012-80BC-112151630A33}" destId="{93E5577C-0D4F-4636-9737-083E70FB7480}" srcOrd="7" destOrd="0" parTransId="{7D10145A-342E-4DFB-AC7C-966AFC09CDC2}" sibTransId="{1659C4BE-EB2E-4D26-99D3-FE091E5157A5}"/>
    <dgm:cxn modelId="{D3DB6C31-0AB9-4DC2-8848-A6B9F570D29C}" type="presOf" srcId="{754AA695-F7F8-4012-80BC-112151630A33}" destId="{70577906-DE1D-4FA2-8E36-07DD31BB749D}" srcOrd="0" destOrd="0" presId="urn:microsoft.com/office/officeart/2016/7/layout/RepeatingBendingProcessNew"/>
    <dgm:cxn modelId="{0BA5D036-0633-4A66-AF2E-557BE246B423}" type="presOf" srcId="{CD406C7A-CF9C-4863-ABE1-D80AD55A77B6}" destId="{087EA516-8885-45F4-A20A-EE84FD3288CF}" srcOrd="1" destOrd="0" presId="urn:microsoft.com/office/officeart/2016/7/layout/RepeatingBendingProcessNew"/>
    <dgm:cxn modelId="{A79A3E37-5CA2-443E-A582-91B6337C0DDA}" type="presOf" srcId="{F784080E-9C5C-46E0-AF24-5911A21F55B2}" destId="{D08D0D52-5781-4808-9AEB-77CCE688D765}" srcOrd="1" destOrd="0" presId="urn:microsoft.com/office/officeart/2016/7/layout/RepeatingBendingProcessNew"/>
    <dgm:cxn modelId="{91B96439-F14F-4C60-80C5-23653A88CEE7}" srcId="{754AA695-F7F8-4012-80BC-112151630A33}" destId="{898CFCAF-04EA-49F2-B574-79EF9EF9091F}" srcOrd="9" destOrd="0" parTransId="{285BF570-7A93-474F-8440-09A81A1097A5}" sibTransId="{F6CCDC6E-BFDB-4C36-AC72-861001092C84}"/>
    <dgm:cxn modelId="{8823DF3B-460C-4611-BB40-9F9C738728A8}" type="presOf" srcId="{CB1E1086-5A2C-4F28-AB5D-CDAEB1001A7E}" destId="{1384255B-18C9-4B41-BD57-51111778BC27}" srcOrd="1" destOrd="0" presId="urn:microsoft.com/office/officeart/2016/7/layout/RepeatingBendingProcessNew"/>
    <dgm:cxn modelId="{2619FE3B-C2CB-4780-B283-861A11F27A14}" type="presOf" srcId="{F6CCDC6E-BFDB-4C36-AC72-861001092C84}" destId="{30E0E50A-3350-41C0-9A17-2913B48F33F7}" srcOrd="0" destOrd="0" presId="urn:microsoft.com/office/officeart/2016/7/layout/RepeatingBendingProcessNew"/>
    <dgm:cxn modelId="{310BEE3D-7C5D-41B2-998F-232686D79353}" srcId="{754AA695-F7F8-4012-80BC-112151630A33}" destId="{11D22D37-ACF6-4CAE-BAEA-6640058999BE}" srcOrd="3" destOrd="0" parTransId="{E168D4AB-F411-4E64-9E27-5C0E22D1C98A}" sibTransId="{5F2143E1-4EC7-45E3-B4AE-168EB911859B}"/>
    <dgm:cxn modelId="{8D29733E-674C-478D-9C0B-10FD0A87E935}" type="presOf" srcId="{1659C4BE-EB2E-4D26-99D3-FE091E5157A5}" destId="{84A3E0D5-0E2A-404F-BD71-DCFE09F6AD06}" srcOrd="0" destOrd="0" presId="urn:microsoft.com/office/officeart/2016/7/layout/RepeatingBendingProcessNew"/>
    <dgm:cxn modelId="{AEB6CF5D-D27D-4B1C-A8F2-67D51DB48C5F}" type="presOf" srcId="{EFBA9715-D9CC-44D1-BE2F-4063286479F4}" destId="{15D28BE8-0AA2-499F-8683-4FC0A0ACEC1A}" srcOrd="1" destOrd="0" presId="urn:microsoft.com/office/officeart/2016/7/layout/RepeatingBendingProcessNew"/>
    <dgm:cxn modelId="{58FA0261-9925-49C0-B74A-D9DDEDB7355E}" type="presOf" srcId="{B059BD7C-CB51-469A-88ED-B4A8C3C8C23B}" destId="{9976133C-5401-41B0-80B2-9419823AAB86}" srcOrd="0" destOrd="0" presId="urn:microsoft.com/office/officeart/2016/7/layout/RepeatingBendingProcessNew"/>
    <dgm:cxn modelId="{9FC94E41-0F98-4DE8-99FE-2E5A316C5988}" type="presOf" srcId="{F6CCDC6E-BFDB-4C36-AC72-861001092C84}" destId="{5236261A-5C3F-4826-BEE1-ADC9F967BD83}" srcOrd="1" destOrd="0" presId="urn:microsoft.com/office/officeart/2016/7/layout/RepeatingBendingProcessNew"/>
    <dgm:cxn modelId="{C0C43765-14E8-4A07-8CA9-440FB1DD0B21}" type="presOf" srcId="{1659C4BE-EB2E-4D26-99D3-FE091E5157A5}" destId="{72E5554C-94F8-44D3-AF84-6B6AB64458AA}" srcOrd="1" destOrd="0" presId="urn:microsoft.com/office/officeart/2016/7/layout/RepeatingBendingProcessNew"/>
    <dgm:cxn modelId="{1B58AD68-F584-4F3C-AF18-B3B720AEBBCC}" type="presOf" srcId="{898CFCAF-04EA-49F2-B574-79EF9EF9091F}" destId="{10FA9D67-A480-4DDF-A6BC-F3A9BAC6202E}" srcOrd="0" destOrd="0" presId="urn:microsoft.com/office/officeart/2016/7/layout/RepeatingBendingProcessNew"/>
    <dgm:cxn modelId="{F641144B-8BBF-4DF6-B48C-17736A943943}" type="presOf" srcId="{DFC6ABBD-DF0B-4BF6-B78E-B4B05194AD4E}" destId="{8C6913DE-7CA8-4F45-AB92-3D0943EBD01F}" srcOrd="1" destOrd="0" presId="urn:microsoft.com/office/officeart/2016/7/layout/RepeatingBendingProcessNew"/>
    <dgm:cxn modelId="{5736F44B-FD36-4327-A771-9C769EAFDEB4}" type="presOf" srcId="{0AD7D449-EB5A-4E55-AA4B-4748E02B62D9}" destId="{B210CA8E-159C-43AC-B83C-54A58702538E}" srcOrd="0" destOrd="0" presId="urn:microsoft.com/office/officeart/2016/7/layout/RepeatingBendingProcessNew"/>
    <dgm:cxn modelId="{79520F4D-E473-475E-8223-12B9B554257F}" type="presOf" srcId="{EFBA9715-D9CC-44D1-BE2F-4063286479F4}" destId="{C169FF93-9E56-4C15-AC9D-B87AD63E06E0}" srcOrd="0" destOrd="0" presId="urn:microsoft.com/office/officeart/2016/7/layout/RepeatingBendingProcessNew"/>
    <dgm:cxn modelId="{55C5876F-9DB9-4C7D-9F5B-1E41B1EFF342}" type="presOf" srcId="{FEC25785-94F3-45AC-B837-02E369930CC3}" destId="{98D92A66-7452-4536-B9B4-0B9DB5841FE3}" srcOrd="0" destOrd="0" presId="urn:microsoft.com/office/officeart/2016/7/layout/RepeatingBendingProcessNew"/>
    <dgm:cxn modelId="{DA0AA951-2708-4554-BDB6-5A672658658C}" type="presOf" srcId="{846C2EDE-FF0C-462A-BFFA-200DDEA123AB}" destId="{82A0D079-CB23-4EC2-9893-AFC32A6E3BB7}" srcOrd="0" destOrd="0" presId="urn:microsoft.com/office/officeart/2016/7/layout/RepeatingBendingProcessNew"/>
    <dgm:cxn modelId="{ACB3D153-31E1-473D-8AB4-98A05474132D}" type="presOf" srcId="{5F2143E1-4EC7-45E3-B4AE-168EB911859B}" destId="{08F73A9F-3BDD-4D6C-9451-E23D7C240706}" srcOrd="1" destOrd="0" presId="urn:microsoft.com/office/officeart/2016/7/layout/RepeatingBendingProcessNew"/>
    <dgm:cxn modelId="{8109ED77-CC49-42F4-A451-A022FE483A1B}" srcId="{754AA695-F7F8-4012-80BC-112151630A33}" destId="{16DE18FE-54F5-4315-9EF4-1AF4F6766A4C}" srcOrd="6" destOrd="0" parTransId="{3C935852-CE2B-47B9-8C60-7407C42AA1C7}" sibTransId="{CD406C7A-CF9C-4863-ABE1-D80AD55A77B6}"/>
    <dgm:cxn modelId="{8BAD8A81-0F31-4837-9DCC-D18477DAF17D}" srcId="{754AA695-F7F8-4012-80BC-112151630A33}" destId="{8B6CFFD1-1354-4198-8515-3082EAC43E71}" srcOrd="11" destOrd="0" parTransId="{1E16F750-BBD6-4FB9-A689-75563105E0CB}" sibTransId="{DFC6ABBD-DF0B-4BF6-B78E-B4B05194AD4E}"/>
    <dgm:cxn modelId="{D1C2D881-C573-4818-8D48-57764DD4C99F}" type="presOf" srcId="{F784080E-9C5C-46E0-AF24-5911A21F55B2}" destId="{0A1943FC-F7EF-4B94-9B56-782715861842}" srcOrd="0" destOrd="0" presId="urn:microsoft.com/office/officeart/2016/7/layout/RepeatingBendingProcessNew"/>
    <dgm:cxn modelId="{FB06D18D-2C38-4AF1-86E5-7390975C654E}" type="presOf" srcId="{3EC2839E-49B8-40E5-AB5B-1EF77FC1F54A}" destId="{B9EAFC62-733E-42BA-B321-E14A987663E9}" srcOrd="0" destOrd="0" presId="urn:microsoft.com/office/officeart/2016/7/layout/RepeatingBendingProcessNew"/>
    <dgm:cxn modelId="{C02B8798-4544-4AC6-9550-6560EF86C205}" type="presOf" srcId="{16DE18FE-54F5-4315-9EF4-1AF4F6766A4C}" destId="{A6FEC489-53DE-4676-9228-3AEE01D7D757}" srcOrd="0" destOrd="0" presId="urn:microsoft.com/office/officeart/2016/7/layout/RepeatingBendingProcessNew"/>
    <dgm:cxn modelId="{A26A8E98-F598-4F6B-8E85-1DB678503BBF}" srcId="{754AA695-F7F8-4012-80BC-112151630A33}" destId="{846C2EDE-FF0C-462A-BFFA-200DDEA123AB}" srcOrd="8" destOrd="0" parTransId="{D7973938-E18C-4D8B-86F7-4A3EFF0F4ED4}" sibTransId="{CB5E7E2A-D022-40FB-B723-3A1A630FBACA}"/>
    <dgm:cxn modelId="{7D0E309A-5D00-4014-8AF2-2F785CDDDDCA}" type="presOf" srcId="{CB5E7E2A-D022-40FB-B723-3A1A630FBACA}" destId="{E5B1C0DF-26D5-4659-9E2F-C6EC5F4E27B3}" srcOrd="0" destOrd="0" presId="urn:microsoft.com/office/officeart/2016/7/layout/RepeatingBendingProcessNew"/>
    <dgm:cxn modelId="{E34A1FA2-691C-4B15-82D3-694D4E3C8F24}" type="presOf" srcId="{CB5E7E2A-D022-40FB-B723-3A1A630FBACA}" destId="{EE06897D-F5FE-4B16-B970-38B134453F32}" srcOrd="1" destOrd="0" presId="urn:microsoft.com/office/officeart/2016/7/layout/RepeatingBendingProcessNew"/>
    <dgm:cxn modelId="{C3B440A6-F871-44F8-9758-3FBFA6BD699E}" type="presOf" srcId="{11D22D37-ACF6-4CAE-BAEA-6640058999BE}" destId="{94015448-6817-489D-A2C1-3D734E271341}" srcOrd="0" destOrd="0" presId="urn:microsoft.com/office/officeart/2016/7/layout/RepeatingBendingProcessNew"/>
    <dgm:cxn modelId="{F46F45AD-1741-41BC-8519-C1596C7DFEE1}" type="presOf" srcId="{8B6CFFD1-1354-4198-8515-3082EAC43E71}" destId="{C3B18A21-252F-4147-AAB1-2209D6B67806}" srcOrd="0" destOrd="0" presId="urn:microsoft.com/office/officeart/2016/7/layout/RepeatingBendingProcessNew"/>
    <dgm:cxn modelId="{9EDCFCB4-135F-4D2B-9FE2-0188155DF129}" srcId="{754AA695-F7F8-4012-80BC-112151630A33}" destId="{5C37DE57-A545-4FE0-84C0-889852E7EF0B}" srcOrd="10" destOrd="0" parTransId="{11BC271F-C9F2-4E68-8339-3C180ED5FDB9}" sibTransId="{0AD7D449-EB5A-4E55-AA4B-4748E02B62D9}"/>
    <dgm:cxn modelId="{8970E9B5-59D2-4017-A45E-1B5BA95765EB}" srcId="{754AA695-F7F8-4012-80BC-112151630A33}" destId="{61160600-5B46-4AB1-A782-0FFB7A4C1D26}" srcOrd="12" destOrd="0" parTransId="{CE9160AF-8282-4D01-9A12-70503EBA1FCC}" sibTransId="{B0A5272A-3D09-4165-8E3C-17B34C4C1075}"/>
    <dgm:cxn modelId="{E7F4EDB9-A35D-4EA8-B69B-47C5A6F2073F}" type="presOf" srcId="{5F2143E1-4EC7-45E3-B4AE-168EB911859B}" destId="{CCA7E3E8-81F8-4FD3-AA79-385BC4E35547}" srcOrd="0" destOrd="0" presId="urn:microsoft.com/office/officeart/2016/7/layout/RepeatingBendingProcessNew"/>
    <dgm:cxn modelId="{8AAEA7BE-D6CB-4AC5-96D3-008723CB7031}" type="presOf" srcId="{DFC6ABBD-DF0B-4BF6-B78E-B4B05194AD4E}" destId="{F9CC2555-0B23-4EB5-B70F-EE526E65B067}" srcOrd="0" destOrd="0" presId="urn:microsoft.com/office/officeart/2016/7/layout/RepeatingBendingProcessNew"/>
    <dgm:cxn modelId="{5E5750BF-5BC3-4BC4-8FBB-F1B5E086E8C2}" type="presOf" srcId="{5C37DE57-A545-4FE0-84C0-889852E7EF0B}" destId="{7F8D6177-AA8E-430D-9D48-7DB775D1E203}" srcOrd="0" destOrd="0" presId="urn:microsoft.com/office/officeart/2016/7/layout/RepeatingBendingProcessNew"/>
    <dgm:cxn modelId="{A60052C2-0B95-43E5-AD25-720CCDF1A2F2}" type="presOf" srcId="{93E5577C-0D4F-4636-9737-083E70FB7480}" destId="{4A635EC2-E0A7-4A2C-BA08-5E149C89AA9C}" srcOrd="0" destOrd="0" presId="urn:microsoft.com/office/officeart/2016/7/layout/RepeatingBendingProcessNew"/>
    <dgm:cxn modelId="{F2DE7AC6-CA33-4E91-957E-9D5AD3E35235}" type="presOf" srcId="{A326C8D4-DCB9-4DAA-B573-E4ABF0D6A6A1}" destId="{67577242-2461-46D8-8804-6E4CEA68D039}" srcOrd="0" destOrd="0" presId="urn:microsoft.com/office/officeart/2016/7/layout/RepeatingBendingProcessNew"/>
    <dgm:cxn modelId="{374802CD-3E81-4A70-9E3B-CED879747944}" type="presOf" srcId="{CD406C7A-CF9C-4863-ABE1-D80AD55A77B6}" destId="{747F28A0-4D4B-4B74-9C98-AF3871D764EB}" srcOrd="0" destOrd="0" presId="urn:microsoft.com/office/officeart/2016/7/layout/RepeatingBendingProcessNew"/>
    <dgm:cxn modelId="{B63115D8-868F-47FC-AB21-59AB8234BFDD}" srcId="{754AA695-F7F8-4012-80BC-112151630A33}" destId="{3EC2839E-49B8-40E5-AB5B-1EF77FC1F54A}" srcOrd="0" destOrd="0" parTransId="{1B9125E4-4DCD-4311-BA9B-CF265CF079E8}" sibTransId="{CB1E1086-5A2C-4F28-AB5D-CDAEB1001A7E}"/>
    <dgm:cxn modelId="{2CC8D2DC-71ED-477C-BDFE-34046754B3E6}" type="presOf" srcId="{61160600-5B46-4AB1-A782-0FFB7A4C1D26}" destId="{8F7F6290-1E23-4CEA-B6E2-66B007F55A19}" srcOrd="0" destOrd="0" presId="urn:microsoft.com/office/officeart/2016/7/layout/RepeatingBendingProcessNew"/>
    <dgm:cxn modelId="{901769DF-0D68-44BB-AC51-B581D2795354}" type="presOf" srcId="{813066DA-90A2-4FAC-A62B-68AED41BC62F}" destId="{F4D9113E-3573-4151-86B7-D875D1C3FAF4}" srcOrd="1" destOrd="0" presId="urn:microsoft.com/office/officeart/2016/7/layout/RepeatingBendingProcessNew"/>
    <dgm:cxn modelId="{B00645E2-AC0E-4CAF-8E5A-E0C20D73CFF8}" srcId="{754AA695-F7F8-4012-80BC-112151630A33}" destId="{FEC25785-94F3-45AC-B837-02E369930CC3}" srcOrd="4" destOrd="0" parTransId="{E2FC1E1A-5163-4516-9189-81C586824B38}" sibTransId="{F784080E-9C5C-46E0-AF24-5911A21F55B2}"/>
    <dgm:cxn modelId="{A95D5AE8-6AB3-402C-853D-F7610BDCD099}" srcId="{754AA695-F7F8-4012-80BC-112151630A33}" destId="{9A500A38-F92E-4739-B1FF-20095EF32CAC}" srcOrd="1" destOrd="0" parTransId="{DAB9FA90-3601-4BB3-88BE-C27CEF8A272A}" sibTransId="{813066DA-90A2-4FAC-A62B-68AED41BC62F}"/>
    <dgm:cxn modelId="{D4C6CFEA-EE01-49FE-8D7B-2D4D02F1EE75}" type="presOf" srcId="{813066DA-90A2-4FAC-A62B-68AED41BC62F}" destId="{D6FB3FA4-F600-476A-8438-2CDF8DE81900}" srcOrd="0" destOrd="0" presId="urn:microsoft.com/office/officeart/2016/7/layout/RepeatingBendingProcessNew"/>
    <dgm:cxn modelId="{32C488EC-3057-4C74-AA76-6DB28F5D1170}" type="presOf" srcId="{CB1E1086-5A2C-4F28-AB5D-CDAEB1001A7E}" destId="{7EDFDD35-1F25-4D9B-94E3-0B18572B6BC2}" srcOrd="0" destOrd="0" presId="urn:microsoft.com/office/officeart/2016/7/layout/RepeatingBendingProcessNew"/>
    <dgm:cxn modelId="{70998FF5-594A-44D2-B864-291F4C96CC44}" srcId="{754AA695-F7F8-4012-80BC-112151630A33}" destId="{FE22B115-D6FD-4643-9C57-B6ED81A1875B}" srcOrd="5" destOrd="0" parTransId="{2CC7BFB0-9C1C-4A18-B02F-D814E6378C69}" sibTransId="{EFBA9715-D9CC-44D1-BE2F-4063286479F4}"/>
    <dgm:cxn modelId="{0E046EFA-6C50-4BB2-89B1-5DA935A62F9F}" type="presOf" srcId="{FE22B115-D6FD-4643-9C57-B6ED81A1875B}" destId="{11DFE736-35C4-4791-99C5-2EB40103B673}" srcOrd="0" destOrd="0" presId="urn:microsoft.com/office/officeart/2016/7/layout/RepeatingBendingProcessNew"/>
    <dgm:cxn modelId="{8458F2A0-A745-4224-A26C-51E10D1D782B}" type="presParOf" srcId="{70577906-DE1D-4FA2-8E36-07DD31BB749D}" destId="{B9EAFC62-733E-42BA-B321-E14A987663E9}" srcOrd="0" destOrd="0" presId="urn:microsoft.com/office/officeart/2016/7/layout/RepeatingBendingProcessNew"/>
    <dgm:cxn modelId="{B41C0DFE-C47B-4722-90C8-5738FFAA5DF0}" type="presParOf" srcId="{70577906-DE1D-4FA2-8E36-07DD31BB749D}" destId="{7EDFDD35-1F25-4D9B-94E3-0B18572B6BC2}" srcOrd="1" destOrd="0" presId="urn:microsoft.com/office/officeart/2016/7/layout/RepeatingBendingProcessNew"/>
    <dgm:cxn modelId="{7111CA9E-0988-4979-87C3-D6D54687CFE0}" type="presParOf" srcId="{7EDFDD35-1F25-4D9B-94E3-0B18572B6BC2}" destId="{1384255B-18C9-4B41-BD57-51111778BC27}" srcOrd="0" destOrd="0" presId="urn:microsoft.com/office/officeart/2016/7/layout/RepeatingBendingProcessNew"/>
    <dgm:cxn modelId="{48D3426B-E7C6-4636-B8A2-7926C7640B7D}" type="presParOf" srcId="{70577906-DE1D-4FA2-8E36-07DD31BB749D}" destId="{87C03CF2-7802-4B6B-8720-92A75F76C5F7}" srcOrd="2" destOrd="0" presId="urn:microsoft.com/office/officeart/2016/7/layout/RepeatingBendingProcessNew"/>
    <dgm:cxn modelId="{23A5C142-EE3A-4BCB-8951-A05A429D8094}" type="presParOf" srcId="{70577906-DE1D-4FA2-8E36-07DD31BB749D}" destId="{D6FB3FA4-F600-476A-8438-2CDF8DE81900}" srcOrd="3" destOrd="0" presId="urn:microsoft.com/office/officeart/2016/7/layout/RepeatingBendingProcessNew"/>
    <dgm:cxn modelId="{6AF56230-1549-41FE-AB80-BE274A374210}" type="presParOf" srcId="{D6FB3FA4-F600-476A-8438-2CDF8DE81900}" destId="{F4D9113E-3573-4151-86B7-D875D1C3FAF4}" srcOrd="0" destOrd="0" presId="urn:microsoft.com/office/officeart/2016/7/layout/RepeatingBendingProcessNew"/>
    <dgm:cxn modelId="{54268C44-287B-400A-9001-A8B3AC38F632}" type="presParOf" srcId="{70577906-DE1D-4FA2-8E36-07DD31BB749D}" destId="{9976133C-5401-41B0-80B2-9419823AAB86}" srcOrd="4" destOrd="0" presId="urn:microsoft.com/office/officeart/2016/7/layout/RepeatingBendingProcessNew"/>
    <dgm:cxn modelId="{6BB9ECD3-1777-4376-A632-8226BC4C5982}" type="presParOf" srcId="{70577906-DE1D-4FA2-8E36-07DD31BB749D}" destId="{67577242-2461-46D8-8804-6E4CEA68D039}" srcOrd="5" destOrd="0" presId="urn:microsoft.com/office/officeart/2016/7/layout/RepeatingBendingProcessNew"/>
    <dgm:cxn modelId="{E18F34F2-2716-4C2E-A49A-E48283024DED}" type="presParOf" srcId="{67577242-2461-46D8-8804-6E4CEA68D039}" destId="{086590EE-0311-48B8-B959-99B3C00B5E8F}" srcOrd="0" destOrd="0" presId="urn:microsoft.com/office/officeart/2016/7/layout/RepeatingBendingProcessNew"/>
    <dgm:cxn modelId="{71BC763E-9949-4888-8BCB-CAC0E84A2687}" type="presParOf" srcId="{70577906-DE1D-4FA2-8E36-07DD31BB749D}" destId="{94015448-6817-489D-A2C1-3D734E271341}" srcOrd="6" destOrd="0" presId="urn:microsoft.com/office/officeart/2016/7/layout/RepeatingBendingProcessNew"/>
    <dgm:cxn modelId="{2A9F30B0-6938-4DD5-A55F-ED8E04021292}" type="presParOf" srcId="{70577906-DE1D-4FA2-8E36-07DD31BB749D}" destId="{CCA7E3E8-81F8-4FD3-AA79-385BC4E35547}" srcOrd="7" destOrd="0" presId="urn:microsoft.com/office/officeart/2016/7/layout/RepeatingBendingProcessNew"/>
    <dgm:cxn modelId="{200F0103-BF10-4D92-A66F-2632A478791A}" type="presParOf" srcId="{CCA7E3E8-81F8-4FD3-AA79-385BC4E35547}" destId="{08F73A9F-3BDD-4D6C-9451-E23D7C240706}" srcOrd="0" destOrd="0" presId="urn:microsoft.com/office/officeart/2016/7/layout/RepeatingBendingProcessNew"/>
    <dgm:cxn modelId="{7E06B2CA-F59D-4598-A180-FB5FB32EB81C}" type="presParOf" srcId="{70577906-DE1D-4FA2-8E36-07DD31BB749D}" destId="{98D92A66-7452-4536-B9B4-0B9DB5841FE3}" srcOrd="8" destOrd="0" presId="urn:microsoft.com/office/officeart/2016/7/layout/RepeatingBendingProcessNew"/>
    <dgm:cxn modelId="{06E0298D-6EE1-4A8B-9EF9-5D4391D5169F}" type="presParOf" srcId="{70577906-DE1D-4FA2-8E36-07DD31BB749D}" destId="{0A1943FC-F7EF-4B94-9B56-782715861842}" srcOrd="9" destOrd="0" presId="urn:microsoft.com/office/officeart/2016/7/layout/RepeatingBendingProcessNew"/>
    <dgm:cxn modelId="{099ABCD4-8E79-4185-945B-A1414FF4161B}" type="presParOf" srcId="{0A1943FC-F7EF-4B94-9B56-782715861842}" destId="{D08D0D52-5781-4808-9AEB-77CCE688D765}" srcOrd="0" destOrd="0" presId="urn:microsoft.com/office/officeart/2016/7/layout/RepeatingBendingProcessNew"/>
    <dgm:cxn modelId="{C74F3D08-BAEC-4945-B855-BC9CF7603DA1}" type="presParOf" srcId="{70577906-DE1D-4FA2-8E36-07DD31BB749D}" destId="{11DFE736-35C4-4791-99C5-2EB40103B673}" srcOrd="10" destOrd="0" presId="urn:microsoft.com/office/officeart/2016/7/layout/RepeatingBendingProcessNew"/>
    <dgm:cxn modelId="{067FE097-E08A-40E0-9C48-2823FE45EBBC}" type="presParOf" srcId="{70577906-DE1D-4FA2-8E36-07DD31BB749D}" destId="{C169FF93-9E56-4C15-AC9D-B87AD63E06E0}" srcOrd="11" destOrd="0" presId="urn:microsoft.com/office/officeart/2016/7/layout/RepeatingBendingProcessNew"/>
    <dgm:cxn modelId="{85C4090B-6219-4BB8-AF01-1523EE3AD3D7}" type="presParOf" srcId="{C169FF93-9E56-4C15-AC9D-B87AD63E06E0}" destId="{15D28BE8-0AA2-499F-8683-4FC0A0ACEC1A}" srcOrd="0" destOrd="0" presId="urn:microsoft.com/office/officeart/2016/7/layout/RepeatingBendingProcessNew"/>
    <dgm:cxn modelId="{FFA0E817-9375-418A-9715-09CB43A24E7D}" type="presParOf" srcId="{70577906-DE1D-4FA2-8E36-07DD31BB749D}" destId="{A6FEC489-53DE-4676-9228-3AEE01D7D757}" srcOrd="12" destOrd="0" presId="urn:microsoft.com/office/officeart/2016/7/layout/RepeatingBendingProcessNew"/>
    <dgm:cxn modelId="{C0BDC967-3C2F-4BA9-86F4-D86768B791AB}" type="presParOf" srcId="{70577906-DE1D-4FA2-8E36-07DD31BB749D}" destId="{747F28A0-4D4B-4B74-9C98-AF3871D764EB}" srcOrd="13" destOrd="0" presId="urn:microsoft.com/office/officeart/2016/7/layout/RepeatingBendingProcessNew"/>
    <dgm:cxn modelId="{26048776-6BE1-4632-933A-DF81F30C7FE9}" type="presParOf" srcId="{747F28A0-4D4B-4B74-9C98-AF3871D764EB}" destId="{087EA516-8885-45F4-A20A-EE84FD3288CF}" srcOrd="0" destOrd="0" presId="urn:microsoft.com/office/officeart/2016/7/layout/RepeatingBendingProcessNew"/>
    <dgm:cxn modelId="{08EFD728-E7D0-45DB-AEC5-2E289E9934B9}" type="presParOf" srcId="{70577906-DE1D-4FA2-8E36-07DD31BB749D}" destId="{4A635EC2-E0A7-4A2C-BA08-5E149C89AA9C}" srcOrd="14" destOrd="0" presId="urn:microsoft.com/office/officeart/2016/7/layout/RepeatingBendingProcessNew"/>
    <dgm:cxn modelId="{836F4734-2261-44B0-BE0C-24D9B71A41DB}" type="presParOf" srcId="{70577906-DE1D-4FA2-8E36-07DD31BB749D}" destId="{84A3E0D5-0E2A-404F-BD71-DCFE09F6AD06}" srcOrd="15" destOrd="0" presId="urn:microsoft.com/office/officeart/2016/7/layout/RepeatingBendingProcessNew"/>
    <dgm:cxn modelId="{F85B8535-DE4F-4374-B3FB-9D4F7BD28AAD}" type="presParOf" srcId="{84A3E0D5-0E2A-404F-BD71-DCFE09F6AD06}" destId="{72E5554C-94F8-44D3-AF84-6B6AB64458AA}" srcOrd="0" destOrd="0" presId="urn:microsoft.com/office/officeart/2016/7/layout/RepeatingBendingProcessNew"/>
    <dgm:cxn modelId="{5D094155-D4A7-42AB-A907-2C640A07315B}" type="presParOf" srcId="{70577906-DE1D-4FA2-8E36-07DD31BB749D}" destId="{82A0D079-CB23-4EC2-9893-AFC32A6E3BB7}" srcOrd="16" destOrd="0" presId="urn:microsoft.com/office/officeart/2016/7/layout/RepeatingBendingProcessNew"/>
    <dgm:cxn modelId="{59B6D68B-C3FB-4FE4-A86D-24A0026F8DBB}" type="presParOf" srcId="{70577906-DE1D-4FA2-8E36-07DD31BB749D}" destId="{E5B1C0DF-26D5-4659-9E2F-C6EC5F4E27B3}" srcOrd="17" destOrd="0" presId="urn:microsoft.com/office/officeart/2016/7/layout/RepeatingBendingProcessNew"/>
    <dgm:cxn modelId="{154B505F-2192-428E-90EE-C9BF949A967D}" type="presParOf" srcId="{E5B1C0DF-26D5-4659-9E2F-C6EC5F4E27B3}" destId="{EE06897D-F5FE-4B16-B970-38B134453F32}" srcOrd="0" destOrd="0" presId="urn:microsoft.com/office/officeart/2016/7/layout/RepeatingBendingProcessNew"/>
    <dgm:cxn modelId="{40305863-FD15-4E19-B6D6-BB04A32352C6}" type="presParOf" srcId="{70577906-DE1D-4FA2-8E36-07DD31BB749D}" destId="{10FA9D67-A480-4DDF-A6BC-F3A9BAC6202E}" srcOrd="18" destOrd="0" presId="urn:microsoft.com/office/officeart/2016/7/layout/RepeatingBendingProcessNew"/>
    <dgm:cxn modelId="{07B5F940-B7CF-4A88-A148-9C7655E569D3}" type="presParOf" srcId="{70577906-DE1D-4FA2-8E36-07DD31BB749D}" destId="{30E0E50A-3350-41C0-9A17-2913B48F33F7}" srcOrd="19" destOrd="0" presId="urn:microsoft.com/office/officeart/2016/7/layout/RepeatingBendingProcessNew"/>
    <dgm:cxn modelId="{24AD8A21-97F4-434F-8714-A280D699E7D0}" type="presParOf" srcId="{30E0E50A-3350-41C0-9A17-2913B48F33F7}" destId="{5236261A-5C3F-4826-BEE1-ADC9F967BD83}" srcOrd="0" destOrd="0" presId="urn:microsoft.com/office/officeart/2016/7/layout/RepeatingBendingProcessNew"/>
    <dgm:cxn modelId="{5FA8B946-6FAA-46BC-8E3C-39DEE7BD3D57}" type="presParOf" srcId="{70577906-DE1D-4FA2-8E36-07DD31BB749D}" destId="{7F8D6177-AA8E-430D-9D48-7DB775D1E203}" srcOrd="20" destOrd="0" presId="urn:microsoft.com/office/officeart/2016/7/layout/RepeatingBendingProcessNew"/>
    <dgm:cxn modelId="{5B45BAD9-5D1D-45F7-ABD2-3079123CB049}" type="presParOf" srcId="{70577906-DE1D-4FA2-8E36-07DD31BB749D}" destId="{B210CA8E-159C-43AC-B83C-54A58702538E}" srcOrd="21" destOrd="0" presId="urn:microsoft.com/office/officeart/2016/7/layout/RepeatingBendingProcessNew"/>
    <dgm:cxn modelId="{DC723862-B093-4152-8B5A-4A0B05072E2B}" type="presParOf" srcId="{B210CA8E-159C-43AC-B83C-54A58702538E}" destId="{1F5B5271-3291-42F6-A9D0-59760F085CF9}" srcOrd="0" destOrd="0" presId="urn:microsoft.com/office/officeart/2016/7/layout/RepeatingBendingProcessNew"/>
    <dgm:cxn modelId="{5B34A247-8D95-49B4-B41D-6105BB2A36EA}" type="presParOf" srcId="{70577906-DE1D-4FA2-8E36-07DD31BB749D}" destId="{C3B18A21-252F-4147-AAB1-2209D6B67806}" srcOrd="22" destOrd="0" presId="urn:microsoft.com/office/officeart/2016/7/layout/RepeatingBendingProcessNew"/>
    <dgm:cxn modelId="{CA1366A1-5668-432B-BA28-D2B6638F0D4F}" type="presParOf" srcId="{70577906-DE1D-4FA2-8E36-07DD31BB749D}" destId="{F9CC2555-0B23-4EB5-B70F-EE526E65B067}" srcOrd="23" destOrd="0" presId="urn:microsoft.com/office/officeart/2016/7/layout/RepeatingBendingProcessNew"/>
    <dgm:cxn modelId="{E68608E6-8531-45CB-B4C6-E284474A23A8}" type="presParOf" srcId="{F9CC2555-0B23-4EB5-B70F-EE526E65B067}" destId="{8C6913DE-7CA8-4F45-AB92-3D0943EBD01F}" srcOrd="0" destOrd="0" presId="urn:microsoft.com/office/officeart/2016/7/layout/RepeatingBendingProcessNew"/>
    <dgm:cxn modelId="{80947847-9417-44B2-AB9A-BDA83E0E71F0}" type="presParOf" srcId="{70577906-DE1D-4FA2-8E36-07DD31BB749D}" destId="{8F7F6290-1E23-4CEA-B6E2-66B007F55A19}" srcOrd="2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F6FBAA-4F1C-4D37-AA02-615D09E71548}" type="doc">
      <dgm:prSet loTypeId="urn:microsoft.com/office/officeart/2005/8/layout/process1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23E38AB7-DBF1-46EA-BB6A-8BBD1A5CF727}">
      <dgm:prSet/>
      <dgm:spPr/>
      <dgm:t>
        <a:bodyPr/>
        <a:lstStyle/>
        <a:p>
          <a:r>
            <a:rPr lang="en-US"/>
            <a:t>Melakukan analisis </a:t>
          </a:r>
          <a:r>
            <a:rPr lang="en-US" b="1"/>
            <a:t>signifikansi </a:t>
          </a:r>
          <a:r>
            <a:rPr lang="en-US"/>
            <a:t>terhadap kondisi as is dan kondisi to be setelah adanya SOAPSD, apakah terdapat pengaruh yang signifikan atau tidak.</a:t>
          </a:r>
        </a:p>
      </dgm:t>
    </dgm:pt>
    <dgm:pt modelId="{0DBC2241-61A2-48BC-BBD5-8AD4F51DD265}" type="parTrans" cxnId="{23FA8308-1127-4EF6-96C7-E3671E59F009}">
      <dgm:prSet/>
      <dgm:spPr/>
      <dgm:t>
        <a:bodyPr/>
        <a:lstStyle/>
        <a:p>
          <a:endParaRPr lang="en-US"/>
        </a:p>
      </dgm:t>
    </dgm:pt>
    <dgm:pt modelId="{3B9F65CD-06BA-4E03-9F8A-4A143A092F76}" type="sibTrans" cxnId="{23FA8308-1127-4EF6-96C7-E3671E59F009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F73934F6-741F-4BED-B3AB-FA866C3628C4}">
      <dgm:prSet/>
      <dgm:spPr/>
      <dgm:t>
        <a:bodyPr/>
        <a:lstStyle/>
        <a:p>
          <a:r>
            <a:rPr lang="en-US" dirty="0" err="1"/>
            <a:t>Melakukan</a:t>
          </a:r>
          <a:r>
            <a:rPr lang="en-US" dirty="0"/>
            <a:t> </a:t>
          </a:r>
          <a:r>
            <a:rPr lang="en-US" b="1" dirty="0" err="1"/>
            <a:t>pemodelan</a:t>
          </a:r>
          <a:r>
            <a:rPr lang="en-US" b="1" dirty="0"/>
            <a:t> </a:t>
          </a:r>
          <a:r>
            <a:rPr lang="en-US" b="1" dirty="0" err="1"/>
            <a:t>penyelesaian</a:t>
          </a:r>
          <a:r>
            <a:rPr lang="en-US" b="1" dirty="0"/>
            <a:t> </a:t>
          </a:r>
          <a:r>
            <a:rPr lang="en-US" b="1" dirty="0" err="1"/>
            <a:t>proyek</a:t>
          </a:r>
          <a:r>
            <a:rPr lang="en-US" b="1" dirty="0"/>
            <a:t> dengan OR</a:t>
          </a:r>
          <a:r>
            <a:rPr lang="en-US" dirty="0"/>
            <a:t>, </a:t>
          </a:r>
          <a:r>
            <a:rPr lang="en-US" dirty="0" err="1"/>
            <a:t>kemudian</a:t>
          </a:r>
          <a:r>
            <a:rPr lang="en-US" dirty="0"/>
            <a:t> </a:t>
          </a:r>
          <a:r>
            <a:rPr lang="en-US" b="1" dirty="0" err="1"/>
            <a:t>memasukan</a:t>
          </a:r>
          <a:r>
            <a:rPr lang="en-US" b="1" dirty="0"/>
            <a:t> </a:t>
          </a:r>
          <a:r>
            <a:rPr lang="en-US" b="1" dirty="0" err="1"/>
            <a:t>karakteristik</a:t>
          </a:r>
          <a:r>
            <a:rPr lang="en-US" b="1" dirty="0"/>
            <a:t> </a:t>
          </a:r>
          <a:r>
            <a:rPr lang="en-US" b="1" dirty="0" err="1"/>
            <a:t>sistem</a:t>
          </a:r>
          <a:r>
            <a:rPr lang="en-US" b="1" dirty="0"/>
            <a:t> </a:t>
          </a:r>
          <a:r>
            <a:rPr lang="en-US" dirty="0"/>
            <a:t>yang </a:t>
          </a:r>
          <a:r>
            <a:rPr lang="en-US" dirty="0" err="1"/>
            <a:t>didapatkan</a:t>
          </a:r>
          <a:r>
            <a:rPr lang="en-US" dirty="0"/>
            <a:t> ke </a:t>
          </a:r>
          <a:r>
            <a:rPr lang="en-US" dirty="0" err="1"/>
            <a:t>dalam</a:t>
          </a:r>
          <a:r>
            <a:rPr lang="en-US" dirty="0"/>
            <a:t> model untuk </a:t>
          </a:r>
          <a:r>
            <a:rPr lang="en-US" dirty="0" err="1"/>
            <a:t>mendapatkan</a:t>
          </a:r>
          <a:r>
            <a:rPr lang="en-US" dirty="0"/>
            <a:t> </a:t>
          </a:r>
          <a:r>
            <a:rPr lang="en-US" dirty="0" err="1"/>
            <a:t>waktu</a:t>
          </a:r>
          <a:r>
            <a:rPr lang="en-US" dirty="0"/>
            <a:t> </a:t>
          </a:r>
          <a:r>
            <a:rPr lang="en-US" dirty="0" err="1"/>
            <a:t>penyelesaian</a:t>
          </a:r>
          <a:r>
            <a:rPr lang="en-US" dirty="0"/>
            <a:t>.</a:t>
          </a:r>
        </a:p>
      </dgm:t>
    </dgm:pt>
    <dgm:pt modelId="{EE8D2E0E-C8C1-4C6D-8154-44423561FCF5}" type="parTrans" cxnId="{3DBB2D10-E41A-4561-8155-9B979F13A608}">
      <dgm:prSet/>
      <dgm:spPr/>
      <dgm:t>
        <a:bodyPr/>
        <a:lstStyle/>
        <a:p>
          <a:endParaRPr lang="en-US"/>
        </a:p>
      </dgm:t>
    </dgm:pt>
    <dgm:pt modelId="{3F8BE458-A583-472A-B7A2-1F92FBEBCCB2}" type="sibTrans" cxnId="{3DBB2D10-E41A-4561-8155-9B979F13A608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C5856151-FC15-40CE-9AA3-ADB457A2C648}">
      <dgm:prSet/>
      <dgm:spPr/>
      <dgm:t>
        <a:bodyPr/>
        <a:lstStyle/>
        <a:p>
          <a:r>
            <a:rPr lang="en-US" dirty="0" err="1"/>
            <a:t>Melakukan</a:t>
          </a:r>
          <a:r>
            <a:rPr lang="en-US" dirty="0"/>
            <a:t> </a:t>
          </a:r>
          <a:r>
            <a:rPr lang="en-US" b="1" dirty="0" err="1"/>
            <a:t>komparasi</a:t>
          </a:r>
          <a:r>
            <a:rPr lang="en-US" b="1" dirty="0"/>
            <a:t> </a:t>
          </a:r>
          <a:r>
            <a:rPr lang="en-US" b="1" dirty="0" err="1"/>
            <a:t>waktu</a:t>
          </a:r>
          <a:r>
            <a:rPr lang="en-US" b="1" dirty="0"/>
            <a:t> </a:t>
          </a:r>
          <a:r>
            <a:rPr lang="en-US" b="1" dirty="0" err="1"/>
            <a:t>penyelesaian</a:t>
          </a:r>
          <a:r>
            <a:rPr lang="en-US" b="1" dirty="0"/>
            <a:t> </a:t>
          </a:r>
          <a:r>
            <a:rPr lang="en-US" b="1" dirty="0" err="1"/>
            <a:t>proyek</a:t>
          </a:r>
          <a:r>
            <a:rPr lang="en-US" b="1" dirty="0"/>
            <a:t> </a:t>
          </a:r>
          <a:r>
            <a:rPr lang="en-US" dirty="0"/>
            <a:t>dengan </a:t>
          </a:r>
          <a:r>
            <a:rPr lang="en-US" b="1" dirty="0"/>
            <a:t>parameter as is </a:t>
          </a:r>
          <a:r>
            <a:rPr lang="en-US" dirty="0"/>
            <a:t>dengan </a:t>
          </a:r>
          <a:r>
            <a:rPr lang="en-US" b="1" dirty="0"/>
            <a:t>to be</a:t>
          </a:r>
          <a:r>
            <a:rPr lang="en-US" dirty="0"/>
            <a:t>.</a:t>
          </a:r>
        </a:p>
      </dgm:t>
    </dgm:pt>
    <dgm:pt modelId="{494D8DAC-DD7C-42E0-8DA0-90CF183133A6}" type="parTrans" cxnId="{E02B721A-2C28-4057-B894-127BF6E7F7E3}">
      <dgm:prSet/>
      <dgm:spPr/>
      <dgm:t>
        <a:bodyPr/>
        <a:lstStyle/>
        <a:p>
          <a:endParaRPr lang="en-US"/>
        </a:p>
      </dgm:t>
    </dgm:pt>
    <dgm:pt modelId="{BEA7E46B-D36D-4D08-AEC1-6FC324001359}" type="sibTrans" cxnId="{E02B721A-2C28-4057-B894-127BF6E7F7E3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5A509118-0437-43C1-B0B2-48D1C5EA92F8}">
      <dgm:prSet/>
      <dgm:spPr/>
      <dgm:t>
        <a:bodyPr/>
        <a:lstStyle/>
        <a:p>
          <a:r>
            <a:rPr lang="en-US" dirty="0"/>
            <a:t>Menyusun </a:t>
          </a:r>
          <a:r>
            <a:rPr lang="en-US" dirty="0" err="1"/>
            <a:t>kesimpulan</a:t>
          </a:r>
          <a:r>
            <a:rPr lang="en-US" dirty="0"/>
            <a:t> dan saran</a:t>
          </a:r>
        </a:p>
      </dgm:t>
    </dgm:pt>
    <dgm:pt modelId="{A395E59B-AC9B-4265-B009-764DA3639CB0}" type="parTrans" cxnId="{7020E116-4D1D-40BE-A2A6-01DAF26C729C}">
      <dgm:prSet/>
      <dgm:spPr/>
      <dgm:t>
        <a:bodyPr/>
        <a:lstStyle/>
        <a:p>
          <a:endParaRPr lang="en-US"/>
        </a:p>
      </dgm:t>
    </dgm:pt>
    <dgm:pt modelId="{0D1965BD-096D-4668-A32B-AD3C84DF7FD1}" type="sibTrans" cxnId="{7020E116-4D1D-40BE-A2A6-01DAF26C729C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2D013A64-1712-417A-A98F-6B33984D8299}">
      <dgm:prSet/>
      <dgm:spPr/>
      <dgm:t>
        <a:bodyPr/>
        <a:lstStyle/>
        <a:p>
          <a:r>
            <a:rPr lang="en-US" dirty="0" err="1"/>
            <a:t>Menyelesaikan</a:t>
          </a:r>
          <a:r>
            <a:rPr lang="en-US" dirty="0"/>
            <a:t> </a:t>
          </a:r>
          <a:r>
            <a:rPr lang="en-US" dirty="0" err="1"/>
            <a:t>publikasi</a:t>
          </a:r>
          <a:r>
            <a:rPr lang="en-US" dirty="0"/>
            <a:t> </a:t>
          </a:r>
          <a:r>
            <a:rPr lang="en-US" dirty="0" err="1"/>
            <a:t>jurnal</a:t>
          </a:r>
          <a:endParaRPr lang="en-US" dirty="0"/>
        </a:p>
      </dgm:t>
    </dgm:pt>
    <dgm:pt modelId="{7893545A-0DB8-43DA-BE62-CF9BA75D2C4E}" type="parTrans" cxnId="{4FD920BD-1F8B-4EFC-8CCA-47C92B1B1DA3}">
      <dgm:prSet/>
      <dgm:spPr/>
      <dgm:t>
        <a:bodyPr/>
        <a:lstStyle/>
        <a:p>
          <a:endParaRPr lang="en-US"/>
        </a:p>
      </dgm:t>
    </dgm:pt>
    <dgm:pt modelId="{9874E619-BC66-4EDF-92E3-C355053ACDA2}" type="sibTrans" cxnId="{4FD920BD-1F8B-4EFC-8CCA-47C92B1B1DA3}">
      <dgm:prSet phldrT="05" phldr="0"/>
      <dgm:spPr/>
      <dgm:t>
        <a:bodyPr/>
        <a:lstStyle/>
        <a:p>
          <a:endParaRPr lang="en-US"/>
        </a:p>
      </dgm:t>
    </dgm:pt>
    <dgm:pt modelId="{AE3A437E-ED33-4E80-80D8-019998AFD255}" type="pres">
      <dgm:prSet presAssocID="{A4F6FBAA-4F1C-4D37-AA02-615D09E71548}" presName="Name0" presStyleCnt="0">
        <dgm:presLayoutVars>
          <dgm:dir/>
          <dgm:resizeHandles val="exact"/>
        </dgm:presLayoutVars>
      </dgm:prSet>
      <dgm:spPr/>
    </dgm:pt>
    <dgm:pt modelId="{CEA4FD9F-25A7-498B-9988-F879E8D74789}" type="pres">
      <dgm:prSet presAssocID="{23E38AB7-DBF1-46EA-BB6A-8BBD1A5CF727}" presName="node" presStyleLbl="node1" presStyleIdx="0" presStyleCnt="5">
        <dgm:presLayoutVars>
          <dgm:bulletEnabled val="1"/>
        </dgm:presLayoutVars>
      </dgm:prSet>
      <dgm:spPr/>
    </dgm:pt>
    <dgm:pt modelId="{F0FDE1A4-ED52-45FD-89B3-4B410A07AE54}" type="pres">
      <dgm:prSet presAssocID="{3B9F65CD-06BA-4E03-9F8A-4A143A092F76}" presName="sibTrans" presStyleLbl="sibTrans2D1" presStyleIdx="0" presStyleCnt="4"/>
      <dgm:spPr/>
    </dgm:pt>
    <dgm:pt modelId="{FACEBB66-DA81-44A3-AEAB-2998A2DA46D5}" type="pres">
      <dgm:prSet presAssocID="{3B9F65CD-06BA-4E03-9F8A-4A143A092F76}" presName="connectorText" presStyleLbl="sibTrans2D1" presStyleIdx="0" presStyleCnt="4"/>
      <dgm:spPr/>
    </dgm:pt>
    <dgm:pt modelId="{88CC0B20-EB63-4241-8AD5-42F9D83FDDA8}" type="pres">
      <dgm:prSet presAssocID="{F73934F6-741F-4BED-B3AB-FA866C3628C4}" presName="node" presStyleLbl="node1" presStyleIdx="1" presStyleCnt="5">
        <dgm:presLayoutVars>
          <dgm:bulletEnabled val="1"/>
        </dgm:presLayoutVars>
      </dgm:prSet>
      <dgm:spPr/>
    </dgm:pt>
    <dgm:pt modelId="{B5260462-1AF9-403F-838B-6EBCAEC69666}" type="pres">
      <dgm:prSet presAssocID="{3F8BE458-A583-472A-B7A2-1F92FBEBCCB2}" presName="sibTrans" presStyleLbl="sibTrans2D1" presStyleIdx="1" presStyleCnt="4"/>
      <dgm:spPr/>
    </dgm:pt>
    <dgm:pt modelId="{6D54314C-BC5E-4F10-BD2F-07C5EC43C739}" type="pres">
      <dgm:prSet presAssocID="{3F8BE458-A583-472A-B7A2-1F92FBEBCCB2}" presName="connectorText" presStyleLbl="sibTrans2D1" presStyleIdx="1" presStyleCnt="4"/>
      <dgm:spPr/>
    </dgm:pt>
    <dgm:pt modelId="{937059AA-5A2E-405F-97FB-747E767EB168}" type="pres">
      <dgm:prSet presAssocID="{C5856151-FC15-40CE-9AA3-ADB457A2C648}" presName="node" presStyleLbl="node1" presStyleIdx="2" presStyleCnt="5">
        <dgm:presLayoutVars>
          <dgm:bulletEnabled val="1"/>
        </dgm:presLayoutVars>
      </dgm:prSet>
      <dgm:spPr/>
    </dgm:pt>
    <dgm:pt modelId="{D11BD89D-C72C-46D3-9256-765EF2DB286F}" type="pres">
      <dgm:prSet presAssocID="{BEA7E46B-D36D-4D08-AEC1-6FC324001359}" presName="sibTrans" presStyleLbl="sibTrans2D1" presStyleIdx="2" presStyleCnt="4"/>
      <dgm:spPr/>
    </dgm:pt>
    <dgm:pt modelId="{DB2149DB-744D-4E82-8C04-4D7891621852}" type="pres">
      <dgm:prSet presAssocID="{BEA7E46B-D36D-4D08-AEC1-6FC324001359}" presName="connectorText" presStyleLbl="sibTrans2D1" presStyleIdx="2" presStyleCnt="4"/>
      <dgm:spPr/>
    </dgm:pt>
    <dgm:pt modelId="{D78B051F-399B-4761-8196-40EDDC399B3F}" type="pres">
      <dgm:prSet presAssocID="{5A509118-0437-43C1-B0B2-48D1C5EA92F8}" presName="node" presStyleLbl="node1" presStyleIdx="3" presStyleCnt="5">
        <dgm:presLayoutVars>
          <dgm:bulletEnabled val="1"/>
        </dgm:presLayoutVars>
      </dgm:prSet>
      <dgm:spPr/>
    </dgm:pt>
    <dgm:pt modelId="{0C4F466C-F8C1-4088-B508-59C4ABE82A0D}" type="pres">
      <dgm:prSet presAssocID="{0D1965BD-096D-4668-A32B-AD3C84DF7FD1}" presName="sibTrans" presStyleLbl="sibTrans2D1" presStyleIdx="3" presStyleCnt="4"/>
      <dgm:spPr/>
    </dgm:pt>
    <dgm:pt modelId="{15CDF27A-A9F7-41BD-82B8-8A0425B3DBFF}" type="pres">
      <dgm:prSet presAssocID="{0D1965BD-096D-4668-A32B-AD3C84DF7FD1}" presName="connectorText" presStyleLbl="sibTrans2D1" presStyleIdx="3" presStyleCnt="4"/>
      <dgm:spPr/>
    </dgm:pt>
    <dgm:pt modelId="{E0EC9DD7-E220-49D2-9757-B3E2C97C89FA}" type="pres">
      <dgm:prSet presAssocID="{2D013A64-1712-417A-A98F-6B33984D8299}" presName="node" presStyleLbl="node1" presStyleIdx="4" presStyleCnt="5">
        <dgm:presLayoutVars>
          <dgm:bulletEnabled val="1"/>
        </dgm:presLayoutVars>
      </dgm:prSet>
      <dgm:spPr/>
    </dgm:pt>
  </dgm:ptLst>
  <dgm:cxnLst>
    <dgm:cxn modelId="{23FA8308-1127-4EF6-96C7-E3671E59F009}" srcId="{A4F6FBAA-4F1C-4D37-AA02-615D09E71548}" destId="{23E38AB7-DBF1-46EA-BB6A-8BBD1A5CF727}" srcOrd="0" destOrd="0" parTransId="{0DBC2241-61A2-48BC-BBD5-8AD4F51DD265}" sibTransId="{3B9F65CD-06BA-4E03-9F8A-4A143A092F76}"/>
    <dgm:cxn modelId="{3DBB2D10-E41A-4561-8155-9B979F13A608}" srcId="{A4F6FBAA-4F1C-4D37-AA02-615D09E71548}" destId="{F73934F6-741F-4BED-B3AB-FA866C3628C4}" srcOrd="1" destOrd="0" parTransId="{EE8D2E0E-C8C1-4C6D-8154-44423561FCF5}" sibTransId="{3F8BE458-A583-472A-B7A2-1F92FBEBCCB2}"/>
    <dgm:cxn modelId="{7020E116-4D1D-40BE-A2A6-01DAF26C729C}" srcId="{A4F6FBAA-4F1C-4D37-AA02-615D09E71548}" destId="{5A509118-0437-43C1-B0B2-48D1C5EA92F8}" srcOrd="3" destOrd="0" parTransId="{A395E59B-AC9B-4265-B009-764DA3639CB0}" sibTransId="{0D1965BD-096D-4668-A32B-AD3C84DF7FD1}"/>
    <dgm:cxn modelId="{E02B721A-2C28-4057-B894-127BF6E7F7E3}" srcId="{A4F6FBAA-4F1C-4D37-AA02-615D09E71548}" destId="{C5856151-FC15-40CE-9AA3-ADB457A2C648}" srcOrd="2" destOrd="0" parTransId="{494D8DAC-DD7C-42E0-8DA0-90CF183133A6}" sibTransId="{BEA7E46B-D36D-4D08-AEC1-6FC324001359}"/>
    <dgm:cxn modelId="{F7708824-A96E-4355-B88B-032D21CAC5D8}" type="presOf" srcId="{5A509118-0437-43C1-B0B2-48D1C5EA92F8}" destId="{D78B051F-399B-4761-8196-40EDDC399B3F}" srcOrd="0" destOrd="0" presId="urn:microsoft.com/office/officeart/2005/8/layout/process1"/>
    <dgm:cxn modelId="{46184B28-BA11-46F7-9642-AC2412C75F2F}" type="presOf" srcId="{23E38AB7-DBF1-46EA-BB6A-8BBD1A5CF727}" destId="{CEA4FD9F-25A7-498B-9988-F879E8D74789}" srcOrd="0" destOrd="0" presId="urn:microsoft.com/office/officeart/2005/8/layout/process1"/>
    <dgm:cxn modelId="{19E04B2E-5D6C-4EEF-906B-B20C2A045C73}" type="presOf" srcId="{0D1965BD-096D-4668-A32B-AD3C84DF7FD1}" destId="{0C4F466C-F8C1-4088-B508-59C4ABE82A0D}" srcOrd="0" destOrd="0" presId="urn:microsoft.com/office/officeart/2005/8/layout/process1"/>
    <dgm:cxn modelId="{9FC2E636-53AB-4B6C-8E56-0C101724C1DD}" type="presOf" srcId="{3F8BE458-A583-472A-B7A2-1F92FBEBCCB2}" destId="{B5260462-1AF9-403F-838B-6EBCAEC69666}" srcOrd="0" destOrd="0" presId="urn:microsoft.com/office/officeart/2005/8/layout/process1"/>
    <dgm:cxn modelId="{3BB91A61-C7E6-41BF-BC0F-4653E5149DBE}" type="presOf" srcId="{3B9F65CD-06BA-4E03-9F8A-4A143A092F76}" destId="{FACEBB66-DA81-44A3-AEAB-2998A2DA46D5}" srcOrd="1" destOrd="0" presId="urn:microsoft.com/office/officeart/2005/8/layout/process1"/>
    <dgm:cxn modelId="{0EA23C4A-4F31-40C5-A158-E7314ACF1969}" type="presOf" srcId="{BEA7E46B-D36D-4D08-AEC1-6FC324001359}" destId="{D11BD89D-C72C-46D3-9256-765EF2DB286F}" srcOrd="0" destOrd="0" presId="urn:microsoft.com/office/officeart/2005/8/layout/process1"/>
    <dgm:cxn modelId="{1A892B7B-4F8E-41D8-9EE5-655F75381F6B}" type="presOf" srcId="{F73934F6-741F-4BED-B3AB-FA866C3628C4}" destId="{88CC0B20-EB63-4241-8AD5-42F9D83FDDA8}" srcOrd="0" destOrd="0" presId="urn:microsoft.com/office/officeart/2005/8/layout/process1"/>
    <dgm:cxn modelId="{EABA1F7C-6B9B-4ECE-88A2-78819CC984F5}" type="presOf" srcId="{2D013A64-1712-417A-A98F-6B33984D8299}" destId="{E0EC9DD7-E220-49D2-9757-B3E2C97C89FA}" srcOrd="0" destOrd="0" presId="urn:microsoft.com/office/officeart/2005/8/layout/process1"/>
    <dgm:cxn modelId="{12380B98-AC85-4283-9E34-7B1F02D6CB9A}" type="presOf" srcId="{C5856151-FC15-40CE-9AA3-ADB457A2C648}" destId="{937059AA-5A2E-405F-97FB-747E767EB168}" srcOrd="0" destOrd="0" presId="urn:microsoft.com/office/officeart/2005/8/layout/process1"/>
    <dgm:cxn modelId="{31A8109F-506F-46A1-AC58-B20F1594F8D1}" type="presOf" srcId="{3F8BE458-A583-472A-B7A2-1F92FBEBCCB2}" destId="{6D54314C-BC5E-4F10-BD2F-07C5EC43C739}" srcOrd="1" destOrd="0" presId="urn:microsoft.com/office/officeart/2005/8/layout/process1"/>
    <dgm:cxn modelId="{D46366AC-2365-4E6E-AFE1-FF65884EEBFD}" type="presOf" srcId="{0D1965BD-096D-4668-A32B-AD3C84DF7FD1}" destId="{15CDF27A-A9F7-41BD-82B8-8A0425B3DBFF}" srcOrd="1" destOrd="0" presId="urn:microsoft.com/office/officeart/2005/8/layout/process1"/>
    <dgm:cxn modelId="{4FD920BD-1F8B-4EFC-8CCA-47C92B1B1DA3}" srcId="{A4F6FBAA-4F1C-4D37-AA02-615D09E71548}" destId="{2D013A64-1712-417A-A98F-6B33984D8299}" srcOrd="4" destOrd="0" parTransId="{7893545A-0DB8-43DA-BE62-CF9BA75D2C4E}" sibTransId="{9874E619-BC66-4EDF-92E3-C355053ACDA2}"/>
    <dgm:cxn modelId="{4D7D13C8-DCA4-4E64-AF07-9D697DE5C11F}" type="presOf" srcId="{A4F6FBAA-4F1C-4D37-AA02-615D09E71548}" destId="{AE3A437E-ED33-4E80-80D8-019998AFD255}" srcOrd="0" destOrd="0" presId="urn:microsoft.com/office/officeart/2005/8/layout/process1"/>
    <dgm:cxn modelId="{9C096DE1-E18B-41B0-8C55-B92CD6E61F02}" type="presOf" srcId="{3B9F65CD-06BA-4E03-9F8A-4A143A092F76}" destId="{F0FDE1A4-ED52-45FD-89B3-4B410A07AE54}" srcOrd="0" destOrd="0" presId="urn:microsoft.com/office/officeart/2005/8/layout/process1"/>
    <dgm:cxn modelId="{EE2F07ED-08BE-4EB5-BB5E-4693CE0C8A80}" type="presOf" srcId="{BEA7E46B-D36D-4D08-AEC1-6FC324001359}" destId="{DB2149DB-744D-4E82-8C04-4D7891621852}" srcOrd="1" destOrd="0" presId="urn:microsoft.com/office/officeart/2005/8/layout/process1"/>
    <dgm:cxn modelId="{8C339D36-3795-401D-B824-3C3493F34294}" type="presParOf" srcId="{AE3A437E-ED33-4E80-80D8-019998AFD255}" destId="{CEA4FD9F-25A7-498B-9988-F879E8D74789}" srcOrd="0" destOrd="0" presId="urn:microsoft.com/office/officeart/2005/8/layout/process1"/>
    <dgm:cxn modelId="{816BE00A-DDC7-4A99-B55F-464FE61AC700}" type="presParOf" srcId="{AE3A437E-ED33-4E80-80D8-019998AFD255}" destId="{F0FDE1A4-ED52-45FD-89B3-4B410A07AE54}" srcOrd="1" destOrd="0" presId="urn:microsoft.com/office/officeart/2005/8/layout/process1"/>
    <dgm:cxn modelId="{D66D9BA6-60D4-4329-848F-B1990F18D0FF}" type="presParOf" srcId="{F0FDE1A4-ED52-45FD-89B3-4B410A07AE54}" destId="{FACEBB66-DA81-44A3-AEAB-2998A2DA46D5}" srcOrd="0" destOrd="0" presId="urn:microsoft.com/office/officeart/2005/8/layout/process1"/>
    <dgm:cxn modelId="{205605EC-4F9F-46ED-B786-CE87B2A462B3}" type="presParOf" srcId="{AE3A437E-ED33-4E80-80D8-019998AFD255}" destId="{88CC0B20-EB63-4241-8AD5-42F9D83FDDA8}" srcOrd="2" destOrd="0" presId="urn:microsoft.com/office/officeart/2005/8/layout/process1"/>
    <dgm:cxn modelId="{55DF1C74-A4E4-4213-B93A-1B6A3D2FBAE5}" type="presParOf" srcId="{AE3A437E-ED33-4E80-80D8-019998AFD255}" destId="{B5260462-1AF9-403F-838B-6EBCAEC69666}" srcOrd="3" destOrd="0" presId="urn:microsoft.com/office/officeart/2005/8/layout/process1"/>
    <dgm:cxn modelId="{0C4B7944-E79D-445B-8A39-D4691A584915}" type="presParOf" srcId="{B5260462-1AF9-403F-838B-6EBCAEC69666}" destId="{6D54314C-BC5E-4F10-BD2F-07C5EC43C739}" srcOrd="0" destOrd="0" presId="urn:microsoft.com/office/officeart/2005/8/layout/process1"/>
    <dgm:cxn modelId="{A0122368-8B30-48CA-AF34-E903771633D4}" type="presParOf" srcId="{AE3A437E-ED33-4E80-80D8-019998AFD255}" destId="{937059AA-5A2E-405F-97FB-747E767EB168}" srcOrd="4" destOrd="0" presId="urn:microsoft.com/office/officeart/2005/8/layout/process1"/>
    <dgm:cxn modelId="{3E43CDBB-4E28-49CD-A064-552BEC8BF079}" type="presParOf" srcId="{AE3A437E-ED33-4E80-80D8-019998AFD255}" destId="{D11BD89D-C72C-46D3-9256-765EF2DB286F}" srcOrd="5" destOrd="0" presId="urn:microsoft.com/office/officeart/2005/8/layout/process1"/>
    <dgm:cxn modelId="{58F7A578-C900-42EC-AE60-C7D44FF99B22}" type="presParOf" srcId="{D11BD89D-C72C-46D3-9256-765EF2DB286F}" destId="{DB2149DB-744D-4E82-8C04-4D7891621852}" srcOrd="0" destOrd="0" presId="urn:microsoft.com/office/officeart/2005/8/layout/process1"/>
    <dgm:cxn modelId="{C1674C96-5F45-4387-9640-43EF383AD2FD}" type="presParOf" srcId="{AE3A437E-ED33-4E80-80D8-019998AFD255}" destId="{D78B051F-399B-4761-8196-40EDDC399B3F}" srcOrd="6" destOrd="0" presId="urn:microsoft.com/office/officeart/2005/8/layout/process1"/>
    <dgm:cxn modelId="{1C72765B-CFD6-4B92-8748-D6A6BB2EBC64}" type="presParOf" srcId="{AE3A437E-ED33-4E80-80D8-019998AFD255}" destId="{0C4F466C-F8C1-4088-B508-59C4ABE82A0D}" srcOrd="7" destOrd="0" presId="urn:microsoft.com/office/officeart/2005/8/layout/process1"/>
    <dgm:cxn modelId="{E8733ACE-1A0B-441C-ADFF-4058F6C0E542}" type="presParOf" srcId="{0C4F466C-F8C1-4088-B508-59C4ABE82A0D}" destId="{15CDF27A-A9F7-41BD-82B8-8A0425B3DBFF}" srcOrd="0" destOrd="0" presId="urn:microsoft.com/office/officeart/2005/8/layout/process1"/>
    <dgm:cxn modelId="{93CDFBA5-ED70-4FFD-96BD-42E87A880ED8}" type="presParOf" srcId="{AE3A437E-ED33-4E80-80D8-019998AFD255}" destId="{E0EC9DD7-E220-49D2-9757-B3E2C97C89F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DFDD35-1F25-4D9B-94E3-0B18572B6BC2}">
      <dsp:nvSpPr>
        <dsp:cNvPr id="0" name=""/>
        <dsp:cNvSpPr/>
      </dsp:nvSpPr>
      <dsp:spPr>
        <a:xfrm>
          <a:off x="1670128" y="591161"/>
          <a:ext cx="3524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2479" y="45720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36791" y="634965"/>
        <a:ext cx="19153" cy="3830"/>
      </dsp:txXfrm>
    </dsp:sp>
    <dsp:sp modelId="{B9EAFC62-733E-42BA-B321-E14A987663E9}">
      <dsp:nvSpPr>
        <dsp:cNvPr id="0" name=""/>
        <dsp:cNvSpPr/>
      </dsp:nvSpPr>
      <dsp:spPr>
        <a:xfrm>
          <a:off x="6363" y="137211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1. Review </a:t>
          </a:r>
          <a:r>
            <a:rPr lang="en-US" sz="1400" kern="1200" dirty="0" err="1"/>
            <a:t>Penelitian</a:t>
          </a:r>
          <a:endParaRPr lang="en-US" sz="1400" kern="1200" dirty="0"/>
        </a:p>
      </dsp:txBody>
      <dsp:txXfrm>
        <a:off x="6363" y="137211"/>
        <a:ext cx="1665564" cy="999338"/>
      </dsp:txXfrm>
    </dsp:sp>
    <dsp:sp modelId="{D6FB3FA4-F600-476A-8438-2CDF8DE81900}">
      <dsp:nvSpPr>
        <dsp:cNvPr id="0" name=""/>
        <dsp:cNvSpPr/>
      </dsp:nvSpPr>
      <dsp:spPr>
        <a:xfrm>
          <a:off x="3718773" y="591161"/>
          <a:ext cx="3524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2479" y="45720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85436" y="634965"/>
        <a:ext cx="19153" cy="3830"/>
      </dsp:txXfrm>
    </dsp:sp>
    <dsp:sp modelId="{87C03CF2-7802-4B6B-8720-92A75F76C5F7}">
      <dsp:nvSpPr>
        <dsp:cNvPr id="0" name=""/>
        <dsp:cNvSpPr/>
      </dsp:nvSpPr>
      <dsp:spPr>
        <a:xfrm>
          <a:off x="2055008" y="137211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2. </a:t>
          </a:r>
          <a:r>
            <a:rPr lang="en-US" sz="1400" kern="1200" dirty="0" err="1"/>
            <a:t>Metodologi</a:t>
          </a:r>
          <a:r>
            <a:rPr lang="en-US" sz="1400" kern="1200" dirty="0"/>
            <a:t> </a:t>
          </a:r>
          <a:r>
            <a:rPr lang="en-US" sz="1400" kern="1200" dirty="0" err="1"/>
            <a:t>Penelitian</a:t>
          </a:r>
          <a:endParaRPr lang="en-US" sz="1400" kern="1200" dirty="0"/>
        </a:p>
      </dsp:txBody>
      <dsp:txXfrm>
        <a:off x="2055008" y="137211"/>
        <a:ext cx="1665564" cy="999338"/>
      </dsp:txXfrm>
    </dsp:sp>
    <dsp:sp modelId="{67577242-2461-46D8-8804-6E4CEA68D039}">
      <dsp:nvSpPr>
        <dsp:cNvPr id="0" name=""/>
        <dsp:cNvSpPr/>
      </dsp:nvSpPr>
      <dsp:spPr>
        <a:xfrm>
          <a:off x="5767417" y="591161"/>
          <a:ext cx="3524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2479" y="45720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34080" y="634965"/>
        <a:ext cx="19153" cy="3830"/>
      </dsp:txXfrm>
    </dsp:sp>
    <dsp:sp modelId="{9976133C-5401-41B0-80B2-9419823AAB86}">
      <dsp:nvSpPr>
        <dsp:cNvPr id="0" name=""/>
        <dsp:cNvSpPr/>
      </dsp:nvSpPr>
      <dsp:spPr>
        <a:xfrm>
          <a:off x="4103653" y="137211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3. </a:t>
          </a:r>
          <a:r>
            <a:rPr lang="en-US" sz="1400" kern="1200" dirty="0" err="1"/>
            <a:t>Keselarasan</a:t>
          </a:r>
          <a:r>
            <a:rPr lang="en-US" sz="1400" kern="1200" dirty="0"/>
            <a:t> dengan </a:t>
          </a:r>
          <a:r>
            <a:rPr lang="en-US" sz="1400" kern="1200" dirty="0" err="1"/>
            <a:t>ilmu</a:t>
          </a:r>
          <a:r>
            <a:rPr lang="en-US" sz="1400" kern="1200" dirty="0"/>
            <a:t> Teknik </a:t>
          </a:r>
          <a:r>
            <a:rPr lang="en-US" sz="1400" kern="1200" dirty="0" err="1"/>
            <a:t>Industri</a:t>
          </a:r>
          <a:endParaRPr lang="en-US" sz="1400" kern="1200" dirty="0"/>
        </a:p>
      </dsp:txBody>
      <dsp:txXfrm>
        <a:off x="4103653" y="137211"/>
        <a:ext cx="1665564" cy="999338"/>
      </dsp:txXfrm>
    </dsp:sp>
    <dsp:sp modelId="{CCA7E3E8-81F8-4FD3-AA79-385BC4E35547}">
      <dsp:nvSpPr>
        <dsp:cNvPr id="0" name=""/>
        <dsp:cNvSpPr/>
      </dsp:nvSpPr>
      <dsp:spPr>
        <a:xfrm>
          <a:off x="7816062" y="591161"/>
          <a:ext cx="3524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2479" y="45720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982725" y="634965"/>
        <a:ext cx="19153" cy="3830"/>
      </dsp:txXfrm>
    </dsp:sp>
    <dsp:sp modelId="{94015448-6817-489D-A2C1-3D734E271341}">
      <dsp:nvSpPr>
        <dsp:cNvPr id="0" name=""/>
        <dsp:cNvSpPr/>
      </dsp:nvSpPr>
      <dsp:spPr>
        <a:xfrm>
          <a:off x="6152297" y="137211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4. </a:t>
          </a:r>
          <a:r>
            <a:rPr lang="en-US" sz="1400" kern="1200" dirty="0" err="1"/>
            <a:t>Penentuan</a:t>
          </a:r>
          <a:r>
            <a:rPr lang="en-US" sz="1400" kern="1200" dirty="0"/>
            <a:t> </a:t>
          </a:r>
          <a:r>
            <a:rPr lang="en-US" sz="1400" kern="1200" dirty="0" err="1"/>
            <a:t>Sumber</a:t>
          </a:r>
          <a:r>
            <a:rPr lang="en-US" sz="1400" kern="1200" dirty="0"/>
            <a:t> dan </a:t>
          </a:r>
          <a:r>
            <a:rPr lang="en-US" sz="1400" kern="1200" dirty="0" err="1"/>
            <a:t>Pakar</a:t>
          </a:r>
          <a:endParaRPr lang="en-US" sz="1400" kern="1200" dirty="0"/>
        </a:p>
      </dsp:txBody>
      <dsp:txXfrm>
        <a:off x="6152297" y="137211"/>
        <a:ext cx="1665564" cy="999338"/>
      </dsp:txXfrm>
    </dsp:sp>
    <dsp:sp modelId="{0A1943FC-F7EF-4B94-9B56-782715861842}">
      <dsp:nvSpPr>
        <dsp:cNvPr id="0" name=""/>
        <dsp:cNvSpPr/>
      </dsp:nvSpPr>
      <dsp:spPr>
        <a:xfrm>
          <a:off x="839145" y="1134750"/>
          <a:ext cx="8194579" cy="352479"/>
        </a:xfrm>
        <a:custGeom>
          <a:avLst/>
          <a:gdLst/>
          <a:ahLst/>
          <a:cxnLst/>
          <a:rect l="0" t="0" r="0" b="0"/>
          <a:pathLst>
            <a:path>
              <a:moveTo>
                <a:pt x="8194579" y="0"/>
              </a:moveTo>
              <a:lnTo>
                <a:pt x="8194579" y="193339"/>
              </a:lnTo>
              <a:lnTo>
                <a:pt x="0" y="193339"/>
              </a:lnTo>
              <a:lnTo>
                <a:pt x="0" y="352479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731347" y="1309075"/>
        <a:ext cx="410176" cy="3830"/>
      </dsp:txXfrm>
    </dsp:sp>
    <dsp:sp modelId="{98D92A66-7452-4536-B9B4-0B9DB5841FE3}">
      <dsp:nvSpPr>
        <dsp:cNvPr id="0" name=""/>
        <dsp:cNvSpPr/>
      </dsp:nvSpPr>
      <dsp:spPr>
        <a:xfrm>
          <a:off x="8200942" y="137211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5. Penyusunan </a:t>
          </a:r>
          <a:r>
            <a:rPr lang="en-US" sz="1400" kern="1200" dirty="0" err="1"/>
            <a:t>Kuesioner</a:t>
          </a:r>
          <a:endParaRPr lang="en-US" sz="1400" kern="1200" dirty="0"/>
        </a:p>
      </dsp:txBody>
      <dsp:txXfrm>
        <a:off x="8200942" y="137211"/>
        <a:ext cx="1665564" cy="999338"/>
      </dsp:txXfrm>
    </dsp:sp>
    <dsp:sp modelId="{C169FF93-9E56-4C15-AC9D-B87AD63E06E0}">
      <dsp:nvSpPr>
        <dsp:cNvPr id="0" name=""/>
        <dsp:cNvSpPr/>
      </dsp:nvSpPr>
      <dsp:spPr>
        <a:xfrm>
          <a:off x="1670128" y="1973580"/>
          <a:ext cx="3524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2479" y="45720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36791" y="2017384"/>
        <a:ext cx="19153" cy="3830"/>
      </dsp:txXfrm>
    </dsp:sp>
    <dsp:sp modelId="{11DFE736-35C4-4791-99C5-2EB40103B673}">
      <dsp:nvSpPr>
        <dsp:cNvPr id="0" name=""/>
        <dsp:cNvSpPr/>
      </dsp:nvSpPr>
      <dsp:spPr>
        <a:xfrm>
          <a:off x="6363" y="1519630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6. </a:t>
          </a:r>
          <a:r>
            <a:rPr lang="en-US" sz="1400" kern="1200" dirty="0" err="1"/>
            <a:t>Pengumpulan</a:t>
          </a:r>
          <a:r>
            <a:rPr lang="en-US" sz="1400" kern="1200" dirty="0"/>
            <a:t> Data</a:t>
          </a:r>
        </a:p>
      </dsp:txBody>
      <dsp:txXfrm>
        <a:off x="6363" y="1519630"/>
        <a:ext cx="1665564" cy="999338"/>
      </dsp:txXfrm>
    </dsp:sp>
    <dsp:sp modelId="{747F28A0-4D4B-4B74-9C98-AF3871D764EB}">
      <dsp:nvSpPr>
        <dsp:cNvPr id="0" name=""/>
        <dsp:cNvSpPr/>
      </dsp:nvSpPr>
      <dsp:spPr>
        <a:xfrm>
          <a:off x="3718773" y="1973580"/>
          <a:ext cx="3524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2479" y="45720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85436" y="2017384"/>
        <a:ext cx="19153" cy="3830"/>
      </dsp:txXfrm>
    </dsp:sp>
    <dsp:sp modelId="{A6FEC489-53DE-4676-9228-3AEE01D7D757}">
      <dsp:nvSpPr>
        <dsp:cNvPr id="0" name=""/>
        <dsp:cNvSpPr/>
      </dsp:nvSpPr>
      <dsp:spPr>
        <a:xfrm>
          <a:off x="2055008" y="1519630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7. </a:t>
          </a:r>
          <a:r>
            <a:rPr lang="en-US" sz="1400" kern="1200" dirty="0" err="1"/>
            <a:t>Arsitektur</a:t>
          </a:r>
          <a:r>
            <a:rPr lang="en-US" sz="1400" kern="1200" dirty="0"/>
            <a:t> </a:t>
          </a:r>
          <a:r>
            <a:rPr lang="en-US" sz="1400" kern="1200" dirty="0" err="1"/>
            <a:t>Sistem</a:t>
          </a:r>
          <a:endParaRPr lang="en-US" sz="1400" kern="1200" dirty="0"/>
        </a:p>
      </dsp:txBody>
      <dsp:txXfrm>
        <a:off x="2055008" y="1519630"/>
        <a:ext cx="1665564" cy="999338"/>
      </dsp:txXfrm>
    </dsp:sp>
    <dsp:sp modelId="{84A3E0D5-0E2A-404F-BD71-DCFE09F6AD06}">
      <dsp:nvSpPr>
        <dsp:cNvPr id="0" name=""/>
        <dsp:cNvSpPr/>
      </dsp:nvSpPr>
      <dsp:spPr>
        <a:xfrm>
          <a:off x="5767417" y="1973580"/>
          <a:ext cx="3524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2479" y="45720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34080" y="2017384"/>
        <a:ext cx="19153" cy="3830"/>
      </dsp:txXfrm>
    </dsp:sp>
    <dsp:sp modelId="{4A635EC2-E0A7-4A2C-BA08-5E149C89AA9C}">
      <dsp:nvSpPr>
        <dsp:cNvPr id="0" name=""/>
        <dsp:cNvSpPr/>
      </dsp:nvSpPr>
      <dsp:spPr>
        <a:xfrm>
          <a:off x="4103653" y="1519630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8. </a:t>
          </a:r>
          <a:r>
            <a:rPr lang="en-US" sz="1400" kern="1200" dirty="0" err="1"/>
            <a:t>Struktur</a:t>
          </a:r>
          <a:r>
            <a:rPr lang="en-US" sz="1400" kern="1200" dirty="0"/>
            <a:t> Basis Data dan </a:t>
          </a:r>
          <a:r>
            <a:rPr lang="en-US" sz="1400" kern="1200" dirty="0" err="1"/>
            <a:t>alur</a:t>
          </a:r>
          <a:r>
            <a:rPr lang="en-US" sz="1400" kern="1200" dirty="0"/>
            <a:t> data</a:t>
          </a:r>
        </a:p>
      </dsp:txBody>
      <dsp:txXfrm>
        <a:off x="4103653" y="1519630"/>
        <a:ext cx="1665564" cy="999338"/>
      </dsp:txXfrm>
    </dsp:sp>
    <dsp:sp modelId="{E5B1C0DF-26D5-4659-9E2F-C6EC5F4E27B3}">
      <dsp:nvSpPr>
        <dsp:cNvPr id="0" name=""/>
        <dsp:cNvSpPr/>
      </dsp:nvSpPr>
      <dsp:spPr>
        <a:xfrm>
          <a:off x="7816062" y="1973580"/>
          <a:ext cx="3524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2479" y="45720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982725" y="2017384"/>
        <a:ext cx="19153" cy="3830"/>
      </dsp:txXfrm>
    </dsp:sp>
    <dsp:sp modelId="{82A0D079-CB23-4EC2-9893-AFC32A6E3BB7}">
      <dsp:nvSpPr>
        <dsp:cNvPr id="0" name=""/>
        <dsp:cNvSpPr/>
      </dsp:nvSpPr>
      <dsp:spPr>
        <a:xfrm>
          <a:off x="6152297" y="1519630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9. </a:t>
          </a:r>
          <a:r>
            <a:rPr lang="en-US" sz="1400" kern="1200" dirty="0" err="1"/>
            <a:t>Pemodelan</a:t>
          </a:r>
          <a:r>
            <a:rPr lang="en-US" sz="1400" kern="1200" dirty="0"/>
            <a:t> proses </a:t>
          </a:r>
          <a:r>
            <a:rPr lang="en-US" sz="1400" i="1" kern="1200" dirty="0"/>
            <a:t>as is</a:t>
          </a:r>
          <a:endParaRPr lang="en-US" sz="1400" kern="1200" dirty="0"/>
        </a:p>
      </dsp:txBody>
      <dsp:txXfrm>
        <a:off x="6152297" y="1519630"/>
        <a:ext cx="1665564" cy="999338"/>
      </dsp:txXfrm>
    </dsp:sp>
    <dsp:sp modelId="{30E0E50A-3350-41C0-9A17-2913B48F33F7}">
      <dsp:nvSpPr>
        <dsp:cNvPr id="0" name=""/>
        <dsp:cNvSpPr/>
      </dsp:nvSpPr>
      <dsp:spPr>
        <a:xfrm>
          <a:off x="839145" y="2517169"/>
          <a:ext cx="8194579" cy="352479"/>
        </a:xfrm>
        <a:custGeom>
          <a:avLst/>
          <a:gdLst/>
          <a:ahLst/>
          <a:cxnLst/>
          <a:rect l="0" t="0" r="0" b="0"/>
          <a:pathLst>
            <a:path>
              <a:moveTo>
                <a:pt x="8194579" y="0"/>
              </a:moveTo>
              <a:lnTo>
                <a:pt x="8194579" y="193339"/>
              </a:lnTo>
              <a:lnTo>
                <a:pt x="0" y="193339"/>
              </a:lnTo>
              <a:lnTo>
                <a:pt x="0" y="352479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731347" y="2691494"/>
        <a:ext cx="410176" cy="3830"/>
      </dsp:txXfrm>
    </dsp:sp>
    <dsp:sp modelId="{10FA9D67-A480-4DDF-A6BC-F3A9BAC6202E}">
      <dsp:nvSpPr>
        <dsp:cNvPr id="0" name=""/>
        <dsp:cNvSpPr/>
      </dsp:nvSpPr>
      <dsp:spPr>
        <a:xfrm>
          <a:off x="8200942" y="1519630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10. </a:t>
          </a:r>
          <a:r>
            <a:rPr lang="en-US" sz="1400" kern="1200" dirty="0" err="1"/>
            <a:t>Sistem</a:t>
          </a:r>
          <a:r>
            <a:rPr lang="en-US" sz="1400" kern="1200" dirty="0"/>
            <a:t> </a:t>
          </a:r>
          <a:r>
            <a:rPr lang="en-US" sz="1400" kern="1200" dirty="0" err="1"/>
            <a:t>Optimasi</a:t>
          </a:r>
          <a:r>
            <a:rPr lang="en-US" sz="1400" kern="1200" dirty="0"/>
            <a:t> </a:t>
          </a:r>
          <a:r>
            <a:rPr lang="en-US" sz="1400" kern="1200" dirty="0" err="1"/>
            <a:t>Alokasi</a:t>
          </a:r>
          <a:r>
            <a:rPr lang="en-US" sz="1400" kern="1200" dirty="0"/>
            <a:t> </a:t>
          </a:r>
          <a:r>
            <a:rPr lang="en-US" sz="1400" kern="1200" dirty="0" err="1"/>
            <a:t>Pekerjaan</a:t>
          </a:r>
          <a:r>
            <a:rPr lang="en-US" sz="1400" kern="1200" dirty="0"/>
            <a:t> dan </a:t>
          </a:r>
          <a:r>
            <a:rPr lang="en-US" sz="1400" kern="1200" dirty="0" err="1"/>
            <a:t>Sumber</a:t>
          </a:r>
          <a:r>
            <a:rPr lang="en-US" sz="1400" kern="1200" dirty="0"/>
            <a:t> Daya</a:t>
          </a:r>
        </a:p>
      </dsp:txBody>
      <dsp:txXfrm>
        <a:off x="8200942" y="1519630"/>
        <a:ext cx="1665564" cy="999338"/>
      </dsp:txXfrm>
    </dsp:sp>
    <dsp:sp modelId="{B210CA8E-159C-43AC-B83C-54A58702538E}">
      <dsp:nvSpPr>
        <dsp:cNvPr id="0" name=""/>
        <dsp:cNvSpPr/>
      </dsp:nvSpPr>
      <dsp:spPr>
        <a:xfrm>
          <a:off x="1670128" y="3355998"/>
          <a:ext cx="3524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2479" y="45720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36791" y="3399803"/>
        <a:ext cx="19153" cy="3830"/>
      </dsp:txXfrm>
    </dsp:sp>
    <dsp:sp modelId="{7F8D6177-AA8E-430D-9D48-7DB775D1E203}">
      <dsp:nvSpPr>
        <dsp:cNvPr id="0" name=""/>
        <dsp:cNvSpPr/>
      </dsp:nvSpPr>
      <dsp:spPr>
        <a:xfrm>
          <a:off x="6363" y="2902049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11. </a:t>
          </a:r>
          <a:r>
            <a:rPr lang="en-US" sz="1400" kern="1200" dirty="0" err="1"/>
            <a:t>Pemodelan</a:t>
          </a:r>
          <a:r>
            <a:rPr lang="en-US" sz="1400" kern="1200" dirty="0"/>
            <a:t> proses </a:t>
          </a:r>
          <a:r>
            <a:rPr lang="en-US" sz="1400" i="1" kern="1200" dirty="0"/>
            <a:t>to be</a:t>
          </a:r>
          <a:endParaRPr lang="en-US" sz="1400" kern="1200" dirty="0"/>
        </a:p>
      </dsp:txBody>
      <dsp:txXfrm>
        <a:off x="6363" y="2902049"/>
        <a:ext cx="1665564" cy="999338"/>
      </dsp:txXfrm>
    </dsp:sp>
    <dsp:sp modelId="{F9CC2555-0B23-4EB5-B70F-EE526E65B067}">
      <dsp:nvSpPr>
        <dsp:cNvPr id="0" name=""/>
        <dsp:cNvSpPr/>
      </dsp:nvSpPr>
      <dsp:spPr>
        <a:xfrm>
          <a:off x="3718773" y="3355998"/>
          <a:ext cx="3524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2479" y="45720"/>
              </a:lnTo>
            </a:path>
          </a:pathLst>
        </a:custGeom>
        <a:noFill/>
        <a:ln w="100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85436" y="3399803"/>
        <a:ext cx="19153" cy="3830"/>
      </dsp:txXfrm>
    </dsp:sp>
    <dsp:sp modelId="{C3B18A21-252F-4147-AAB1-2209D6B67806}">
      <dsp:nvSpPr>
        <dsp:cNvPr id="0" name=""/>
        <dsp:cNvSpPr/>
      </dsp:nvSpPr>
      <dsp:spPr>
        <a:xfrm>
          <a:off x="2055008" y="2902049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12. Status </a:t>
          </a:r>
          <a:r>
            <a:rPr lang="en-US" sz="1400" kern="1200" dirty="0" err="1"/>
            <a:t>penelitian</a:t>
          </a:r>
          <a:endParaRPr lang="en-US" sz="1400" kern="1200" dirty="0"/>
        </a:p>
      </dsp:txBody>
      <dsp:txXfrm>
        <a:off x="2055008" y="2902049"/>
        <a:ext cx="1665564" cy="999338"/>
      </dsp:txXfrm>
    </dsp:sp>
    <dsp:sp modelId="{8F7F6290-1E23-4CEA-B6E2-66B007F55A19}">
      <dsp:nvSpPr>
        <dsp:cNvPr id="0" name=""/>
        <dsp:cNvSpPr/>
      </dsp:nvSpPr>
      <dsp:spPr>
        <a:xfrm>
          <a:off x="4103653" y="2902049"/>
          <a:ext cx="1665564" cy="999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614" tIns="85668" rIns="81614" bIns="856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13. Next Action</a:t>
          </a:r>
        </a:p>
      </dsp:txBody>
      <dsp:txXfrm>
        <a:off x="4103653" y="2902049"/>
        <a:ext cx="1665564" cy="9993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A4FD9F-25A7-498B-9988-F879E8D74789}">
      <dsp:nvSpPr>
        <dsp:cNvPr id="0" name=""/>
        <dsp:cNvSpPr/>
      </dsp:nvSpPr>
      <dsp:spPr>
        <a:xfrm>
          <a:off x="4820" y="880385"/>
          <a:ext cx="1494397" cy="2036699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Melakukan analisis </a:t>
          </a:r>
          <a:r>
            <a:rPr lang="en-US" sz="1200" b="1" kern="1200"/>
            <a:t>signifikansi </a:t>
          </a:r>
          <a:r>
            <a:rPr lang="en-US" sz="1200" kern="1200"/>
            <a:t>terhadap kondisi as is dan kondisi to be setelah adanya SOAPSD, apakah terdapat pengaruh yang signifikan atau tidak.</a:t>
          </a:r>
        </a:p>
      </dsp:txBody>
      <dsp:txXfrm>
        <a:off x="48589" y="924154"/>
        <a:ext cx="1406859" cy="1949161"/>
      </dsp:txXfrm>
    </dsp:sp>
    <dsp:sp modelId="{F0FDE1A4-ED52-45FD-89B3-4B410A07AE54}">
      <dsp:nvSpPr>
        <dsp:cNvPr id="0" name=""/>
        <dsp:cNvSpPr/>
      </dsp:nvSpPr>
      <dsp:spPr>
        <a:xfrm>
          <a:off x="1648657" y="1713429"/>
          <a:ext cx="316812" cy="3706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01</a:t>
          </a:r>
        </a:p>
      </dsp:txBody>
      <dsp:txXfrm>
        <a:off x="1648657" y="1787551"/>
        <a:ext cx="221768" cy="222366"/>
      </dsp:txXfrm>
    </dsp:sp>
    <dsp:sp modelId="{88CC0B20-EB63-4241-8AD5-42F9D83FDDA8}">
      <dsp:nvSpPr>
        <dsp:cNvPr id="0" name=""/>
        <dsp:cNvSpPr/>
      </dsp:nvSpPr>
      <dsp:spPr>
        <a:xfrm>
          <a:off x="2096976" y="880385"/>
          <a:ext cx="1494397" cy="2036699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82081"/>
            <a:satOff val="-3531"/>
            <a:lumOff val="700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Melakukan</a:t>
          </a:r>
          <a:r>
            <a:rPr lang="en-US" sz="1200" kern="1200" dirty="0"/>
            <a:t> </a:t>
          </a:r>
          <a:r>
            <a:rPr lang="en-US" sz="1200" b="1" kern="1200" dirty="0" err="1"/>
            <a:t>pemodelan</a:t>
          </a:r>
          <a:r>
            <a:rPr lang="en-US" sz="1200" b="1" kern="1200" dirty="0"/>
            <a:t> </a:t>
          </a:r>
          <a:r>
            <a:rPr lang="en-US" sz="1200" b="1" kern="1200" dirty="0" err="1"/>
            <a:t>penyelesaian</a:t>
          </a:r>
          <a:r>
            <a:rPr lang="en-US" sz="1200" b="1" kern="1200" dirty="0"/>
            <a:t> </a:t>
          </a:r>
          <a:r>
            <a:rPr lang="en-US" sz="1200" b="1" kern="1200" dirty="0" err="1"/>
            <a:t>proyek</a:t>
          </a:r>
          <a:r>
            <a:rPr lang="en-US" sz="1200" b="1" kern="1200" dirty="0"/>
            <a:t> dengan OR</a:t>
          </a:r>
          <a:r>
            <a:rPr lang="en-US" sz="1200" kern="1200" dirty="0"/>
            <a:t>, </a:t>
          </a:r>
          <a:r>
            <a:rPr lang="en-US" sz="1200" kern="1200" dirty="0" err="1"/>
            <a:t>kemudian</a:t>
          </a:r>
          <a:r>
            <a:rPr lang="en-US" sz="1200" kern="1200" dirty="0"/>
            <a:t> </a:t>
          </a:r>
          <a:r>
            <a:rPr lang="en-US" sz="1200" b="1" kern="1200" dirty="0" err="1"/>
            <a:t>memasukan</a:t>
          </a:r>
          <a:r>
            <a:rPr lang="en-US" sz="1200" b="1" kern="1200" dirty="0"/>
            <a:t> </a:t>
          </a:r>
          <a:r>
            <a:rPr lang="en-US" sz="1200" b="1" kern="1200" dirty="0" err="1"/>
            <a:t>karakteristik</a:t>
          </a:r>
          <a:r>
            <a:rPr lang="en-US" sz="1200" b="1" kern="1200" dirty="0"/>
            <a:t> </a:t>
          </a:r>
          <a:r>
            <a:rPr lang="en-US" sz="1200" b="1" kern="1200" dirty="0" err="1"/>
            <a:t>sistem</a:t>
          </a:r>
          <a:r>
            <a:rPr lang="en-US" sz="1200" b="1" kern="1200" dirty="0"/>
            <a:t> </a:t>
          </a:r>
          <a:r>
            <a:rPr lang="en-US" sz="1200" kern="1200" dirty="0"/>
            <a:t>yang </a:t>
          </a:r>
          <a:r>
            <a:rPr lang="en-US" sz="1200" kern="1200" dirty="0" err="1"/>
            <a:t>didapatkan</a:t>
          </a:r>
          <a:r>
            <a:rPr lang="en-US" sz="1200" kern="1200" dirty="0"/>
            <a:t> ke </a:t>
          </a:r>
          <a:r>
            <a:rPr lang="en-US" sz="1200" kern="1200" dirty="0" err="1"/>
            <a:t>dalam</a:t>
          </a:r>
          <a:r>
            <a:rPr lang="en-US" sz="1200" kern="1200" dirty="0"/>
            <a:t> model untuk </a:t>
          </a:r>
          <a:r>
            <a:rPr lang="en-US" sz="1200" kern="1200" dirty="0" err="1"/>
            <a:t>mendapatkan</a:t>
          </a:r>
          <a:r>
            <a:rPr lang="en-US" sz="1200" kern="1200" dirty="0"/>
            <a:t> </a:t>
          </a:r>
          <a:r>
            <a:rPr lang="en-US" sz="1200" kern="1200" dirty="0" err="1"/>
            <a:t>waktu</a:t>
          </a:r>
          <a:r>
            <a:rPr lang="en-US" sz="1200" kern="1200" dirty="0"/>
            <a:t> </a:t>
          </a:r>
          <a:r>
            <a:rPr lang="en-US" sz="1200" kern="1200" dirty="0" err="1"/>
            <a:t>penyelesaian</a:t>
          </a:r>
          <a:r>
            <a:rPr lang="en-US" sz="1200" kern="1200" dirty="0"/>
            <a:t>.</a:t>
          </a:r>
        </a:p>
      </dsp:txBody>
      <dsp:txXfrm>
        <a:off x="2140745" y="924154"/>
        <a:ext cx="1406859" cy="1949161"/>
      </dsp:txXfrm>
    </dsp:sp>
    <dsp:sp modelId="{B5260462-1AF9-403F-838B-6EBCAEC69666}">
      <dsp:nvSpPr>
        <dsp:cNvPr id="0" name=""/>
        <dsp:cNvSpPr/>
      </dsp:nvSpPr>
      <dsp:spPr>
        <a:xfrm>
          <a:off x="3740813" y="1713429"/>
          <a:ext cx="316812" cy="3706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109442"/>
            <a:satOff val="-4613"/>
            <a:lumOff val="852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02</a:t>
          </a:r>
        </a:p>
      </dsp:txBody>
      <dsp:txXfrm>
        <a:off x="3740813" y="1787551"/>
        <a:ext cx="221768" cy="222366"/>
      </dsp:txXfrm>
    </dsp:sp>
    <dsp:sp modelId="{937059AA-5A2E-405F-97FB-747E767EB168}">
      <dsp:nvSpPr>
        <dsp:cNvPr id="0" name=""/>
        <dsp:cNvSpPr/>
      </dsp:nvSpPr>
      <dsp:spPr>
        <a:xfrm>
          <a:off x="4189132" y="880385"/>
          <a:ext cx="1494397" cy="2036699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164162"/>
            <a:satOff val="-7062"/>
            <a:lumOff val="140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Melakukan</a:t>
          </a:r>
          <a:r>
            <a:rPr lang="en-US" sz="1200" kern="1200" dirty="0"/>
            <a:t> </a:t>
          </a:r>
          <a:r>
            <a:rPr lang="en-US" sz="1200" b="1" kern="1200" dirty="0" err="1"/>
            <a:t>komparasi</a:t>
          </a:r>
          <a:r>
            <a:rPr lang="en-US" sz="1200" b="1" kern="1200" dirty="0"/>
            <a:t> </a:t>
          </a:r>
          <a:r>
            <a:rPr lang="en-US" sz="1200" b="1" kern="1200" dirty="0" err="1"/>
            <a:t>waktu</a:t>
          </a:r>
          <a:r>
            <a:rPr lang="en-US" sz="1200" b="1" kern="1200" dirty="0"/>
            <a:t> </a:t>
          </a:r>
          <a:r>
            <a:rPr lang="en-US" sz="1200" b="1" kern="1200" dirty="0" err="1"/>
            <a:t>penyelesaian</a:t>
          </a:r>
          <a:r>
            <a:rPr lang="en-US" sz="1200" b="1" kern="1200" dirty="0"/>
            <a:t> </a:t>
          </a:r>
          <a:r>
            <a:rPr lang="en-US" sz="1200" b="1" kern="1200" dirty="0" err="1"/>
            <a:t>proyek</a:t>
          </a:r>
          <a:r>
            <a:rPr lang="en-US" sz="1200" b="1" kern="1200" dirty="0"/>
            <a:t> </a:t>
          </a:r>
          <a:r>
            <a:rPr lang="en-US" sz="1200" kern="1200" dirty="0"/>
            <a:t>dengan </a:t>
          </a:r>
          <a:r>
            <a:rPr lang="en-US" sz="1200" b="1" kern="1200" dirty="0"/>
            <a:t>parameter as is </a:t>
          </a:r>
          <a:r>
            <a:rPr lang="en-US" sz="1200" kern="1200" dirty="0"/>
            <a:t>dengan </a:t>
          </a:r>
          <a:r>
            <a:rPr lang="en-US" sz="1200" b="1" kern="1200" dirty="0"/>
            <a:t>to be</a:t>
          </a:r>
          <a:r>
            <a:rPr lang="en-US" sz="1200" kern="1200" dirty="0"/>
            <a:t>.</a:t>
          </a:r>
        </a:p>
      </dsp:txBody>
      <dsp:txXfrm>
        <a:off x="4232901" y="924154"/>
        <a:ext cx="1406859" cy="1949161"/>
      </dsp:txXfrm>
    </dsp:sp>
    <dsp:sp modelId="{D11BD89D-C72C-46D3-9256-765EF2DB286F}">
      <dsp:nvSpPr>
        <dsp:cNvPr id="0" name=""/>
        <dsp:cNvSpPr/>
      </dsp:nvSpPr>
      <dsp:spPr>
        <a:xfrm>
          <a:off x="5832969" y="1713429"/>
          <a:ext cx="316812" cy="3706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218883"/>
            <a:satOff val="-9227"/>
            <a:lumOff val="1704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03</a:t>
          </a:r>
        </a:p>
      </dsp:txBody>
      <dsp:txXfrm>
        <a:off x="5832969" y="1787551"/>
        <a:ext cx="221768" cy="222366"/>
      </dsp:txXfrm>
    </dsp:sp>
    <dsp:sp modelId="{D78B051F-399B-4761-8196-40EDDC399B3F}">
      <dsp:nvSpPr>
        <dsp:cNvPr id="0" name=""/>
        <dsp:cNvSpPr/>
      </dsp:nvSpPr>
      <dsp:spPr>
        <a:xfrm>
          <a:off x="6281289" y="880385"/>
          <a:ext cx="1494397" cy="2036699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246243"/>
            <a:satOff val="-10593"/>
            <a:lumOff val="2101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Menyusun </a:t>
          </a:r>
          <a:r>
            <a:rPr lang="en-US" sz="1200" kern="1200" dirty="0" err="1"/>
            <a:t>kesimpulan</a:t>
          </a:r>
          <a:r>
            <a:rPr lang="en-US" sz="1200" kern="1200" dirty="0"/>
            <a:t> dan saran</a:t>
          </a:r>
        </a:p>
      </dsp:txBody>
      <dsp:txXfrm>
        <a:off x="6325058" y="924154"/>
        <a:ext cx="1406859" cy="1949161"/>
      </dsp:txXfrm>
    </dsp:sp>
    <dsp:sp modelId="{0C4F466C-F8C1-4088-B508-59C4ABE82A0D}">
      <dsp:nvSpPr>
        <dsp:cNvPr id="0" name=""/>
        <dsp:cNvSpPr/>
      </dsp:nvSpPr>
      <dsp:spPr>
        <a:xfrm>
          <a:off x="7925125" y="1713429"/>
          <a:ext cx="316812" cy="3706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shade val="90000"/>
            <a:hueOff val="328325"/>
            <a:satOff val="-13840"/>
            <a:lumOff val="2556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/>
            <a:t>04</a:t>
          </a:r>
        </a:p>
      </dsp:txBody>
      <dsp:txXfrm>
        <a:off x="7925125" y="1787551"/>
        <a:ext cx="221768" cy="222366"/>
      </dsp:txXfrm>
    </dsp:sp>
    <dsp:sp modelId="{E0EC9DD7-E220-49D2-9757-B3E2C97C89FA}">
      <dsp:nvSpPr>
        <dsp:cNvPr id="0" name=""/>
        <dsp:cNvSpPr/>
      </dsp:nvSpPr>
      <dsp:spPr>
        <a:xfrm>
          <a:off x="8373445" y="880385"/>
          <a:ext cx="1494397" cy="2036699"/>
        </a:xfrm>
        <a:prstGeom prst="roundRect">
          <a:avLst>
            <a:gd name="adj" fmla="val 10000"/>
          </a:avLst>
        </a:prstGeom>
        <a:solidFill>
          <a:schemeClr val="accent1">
            <a:shade val="80000"/>
            <a:hueOff val="328325"/>
            <a:satOff val="-14124"/>
            <a:lumOff val="280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Menyelesaikan</a:t>
          </a:r>
          <a:r>
            <a:rPr lang="en-US" sz="1200" kern="1200" dirty="0"/>
            <a:t> </a:t>
          </a:r>
          <a:r>
            <a:rPr lang="en-US" sz="1200" kern="1200" dirty="0" err="1"/>
            <a:t>publikasi</a:t>
          </a:r>
          <a:r>
            <a:rPr lang="en-US" sz="1200" kern="1200" dirty="0"/>
            <a:t> </a:t>
          </a:r>
          <a:r>
            <a:rPr lang="en-US" sz="1200" kern="1200" dirty="0" err="1"/>
            <a:t>jurnal</a:t>
          </a:r>
          <a:endParaRPr lang="en-US" sz="1200" kern="1200" dirty="0"/>
        </a:p>
      </dsp:txBody>
      <dsp:txXfrm>
        <a:off x="8417214" y="924154"/>
        <a:ext cx="1406859" cy="19491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15314C-879F-4858-8A85-5F55F8E57DC0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3606D4-C4F8-4624-9B83-E59F5668A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65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Aku prefer </a:t>
            </a:r>
            <a:r>
              <a:rPr lang="en-US" err="1"/>
              <a:t>semua</a:t>
            </a:r>
            <a:r>
              <a:rPr lang="en-US"/>
              <a:t> </a:t>
            </a:r>
            <a:r>
              <a:rPr lang="en-US" err="1"/>
              <a:t>tulisannya</a:t>
            </a:r>
            <a:r>
              <a:rPr lang="en-US"/>
              <a:t> </a:t>
            </a:r>
            <a:r>
              <a:rPr lang="en-US" err="1"/>
              <a:t>dibuat</a:t>
            </a:r>
            <a:r>
              <a:rPr lang="en-US"/>
              <a:t> item </a:t>
            </a:r>
            <a:r>
              <a:rPr lang="en-US" err="1"/>
              <a:t>sayang</a:t>
            </a:r>
            <a:r>
              <a:rPr lang="en-US"/>
              <a:t>, </a:t>
            </a:r>
            <a:r>
              <a:rPr lang="en-US" err="1"/>
              <a:t>kecuali</a:t>
            </a:r>
            <a:r>
              <a:rPr lang="en-US"/>
              <a:t> cover </a:t>
            </a:r>
            <a:r>
              <a:rPr lang="en-US" err="1"/>
              <a:t>gapapa</a:t>
            </a:r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606D4-C4F8-4624-9B83-E59F5668AD1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785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3606D4-C4F8-4624-9B83-E59F5668AD1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79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1360EBF-E85A-4A8D-8A01-6DD04F914B33}" type="datetime1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95895" y="5990070"/>
            <a:ext cx="1706217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462B28A2-7772-27E7-522B-4AB03F3D24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22" y="641417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280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6B128-6C4E-4058-8504-F51FB79916F8}" type="datetime1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92949" y="5977352"/>
            <a:ext cx="376030" cy="365125"/>
          </a:xfrm>
        </p:spPr>
        <p:txBody>
          <a:bodyPr/>
          <a:lstStyle/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DE6BED-A11D-28B8-776D-B25168EFC9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22" y="641417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45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5B888-BC52-4F2E-ABC8-DE7322783FB3}" type="datetime1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9695" y="5989637"/>
            <a:ext cx="392413" cy="365125"/>
          </a:xfrm>
        </p:spPr>
        <p:txBody>
          <a:bodyPr/>
          <a:lstStyle/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F89051-F0D2-B67E-2CC4-D95E26D681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22" y="641417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999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2FD47-1463-47C5-9DC0-725B238D5B8F}" type="datetime1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58694" y="6004877"/>
            <a:ext cx="398506" cy="365125"/>
          </a:xfrm>
        </p:spPr>
        <p:txBody>
          <a:bodyPr/>
          <a:lstStyle/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7BF5B6-171F-0C80-B3C7-05C2292E3A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22" y="6414174"/>
            <a:ext cx="1880248" cy="4491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3255F4-7C5E-9442-876A-4F6655D8D8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570" y="640885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97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C4680-D294-4F86-B7BB-9D2C7729D1C1}" type="datetime1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95895" y="5969803"/>
            <a:ext cx="1706217" cy="365125"/>
          </a:xfrm>
        </p:spPr>
        <p:txBody>
          <a:bodyPr/>
          <a:lstStyle/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F12E46BC-4E7E-83CE-E686-7A53C81383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22" y="641417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817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B1047-FDD9-474E-94EE-A7B446625EDF}" type="datetime1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459361" y="5989637"/>
            <a:ext cx="412267" cy="365125"/>
          </a:xfrm>
        </p:spPr>
        <p:txBody>
          <a:bodyPr/>
          <a:lstStyle/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F265B5-B601-1873-9535-7815FA5E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22" y="641417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281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19F8F-28C6-44F1-8DBB-4CADB0FB876F}" type="datetime1">
              <a:rPr lang="en-US" smtClean="0"/>
              <a:t>3/18/2023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467750" y="5980653"/>
            <a:ext cx="403878" cy="365125"/>
          </a:xfrm>
        </p:spPr>
        <p:txBody>
          <a:bodyPr/>
          <a:lstStyle/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3748A2-094A-BF20-F8F2-122F3F919C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22" y="641417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71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51817-1A5A-467E-8F53-1CAEE36A2E44}" type="datetime1">
              <a:rPr lang="en-US" smtClean="0"/>
              <a:t>3/18/2023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467750" y="5980547"/>
            <a:ext cx="403878" cy="365125"/>
          </a:xfrm>
        </p:spPr>
        <p:txBody>
          <a:bodyPr/>
          <a:lstStyle/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981F06-651E-96C3-E39F-4575D2EDCE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22" y="641417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66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1393-8228-4858-A891-84493A089058}" type="datetime1">
              <a:rPr lang="en-US" smtClean="0"/>
              <a:t>3/18/2023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392250" y="5955381"/>
            <a:ext cx="448840" cy="365125"/>
          </a:xfrm>
        </p:spPr>
        <p:txBody>
          <a:bodyPr/>
          <a:lstStyle/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C58369-29D1-411A-88E4-25AF67FBDF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22" y="641417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380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9A84-E1B8-4C99-88A7-65DA4F8A51B1}" type="datetime1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367083" y="5972158"/>
            <a:ext cx="457229" cy="365125"/>
          </a:xfrm>
        </p:spPr>
        <p:txBody>
          <a:bodyPr/>
          <a:lstStyle/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2F4FA2-8D58-1BCE-DD69-DB3132478C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22" y="641417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303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14A95-F4D9-4F23-8D77-E8FFE855A1D4}" type="datetime1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12296" y="5959748"/>
            <a:ext cx="389816" cy="365125"/>
          </a:xfrm>
        </p:spPr>
        <p:txBody>
          <a:bodyPr/>
          <a:lstStyle/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39ADF5-2846-74FD-D657-9E446B0AF5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722" y="641417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099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31E770EC-A01A-4828-8E51-E223642BDEE2}" type="datetime1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16BDE863-94E8-4228-BC4C-083ADA1A7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496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Check_green_icon.sv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80/17517575.2018.1564154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reepngimg.com/png/35558-gears-picture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commons.wikimedia.org/wiki/File:Check_green_icon.sv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reepngimg.com/png/35558-gears-picture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commons.wikimedia.org/wiki/File:Check_green_icon.svg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F7726A94-1EF0-4D91-B7BF-C033E3D6E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B9AAEDB9-7897-25A6-02E9-72C2BC7A40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</a:blip>
          <a:srcRect l="3111" r="1" b="1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cxnSp>
        <p:nvCxnSpPr>
          <p:cNvPr id="8" name="Straight Connector 10">
            <a:extLst>
              <a:ext uri="{FF2B5EF4-FFF2-40B4-BE49-F238E27FC236}">
                <a16:creationId xmlns:a16="http://schemas.microsoft.com/office/drawing/2014/main" id="{98F0650C-11DF-45E6-8EC2-E3B298F0D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2">
            <a:extLst>
              <a:ext uri="{FF2B5EF4-FFF2-40B4-BE49-F238E27FC236}">
                <a16:creationId xmlns:a16="http://schemas.microsoft.com/office/drawing/2014/main" id="{24FB4153-1E3E-4AE9-8306-E8C292894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160497-30A7-79A4-12F7-7482403FC0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>
            <a:normAutofit/>
          </a:bodyPr>
          <a:lstStyle/>
          <a:p>
            <a:r>
              <a:rPr lang="en-US" sz="4000" err="1"/>
              <a:t>Optimasi</a:t>
            </a:r>
            <a:r>
              <a:rPr lang="en-US" sz="4000"/>
              <a:t> </a:t>
            </a:r>
            <a:r>
              <a:rPr lang="en-US" sz="4000" err="1"/>
              <a:t>alokasi</a:t>
            </a:r>
            <a:r>
              <a:rPr lang="en-US" sz="4000"/>
              <a:t> </a:t>
            </a:r>
            <a:r>
              <a:rPr lang="en-US" sz="4000" err="1"/>
              <a:t>Pekerjaan</a:t>
            </a:r>
            <a:r>
              <a:rPr lang="en-US" sz="4000"/>
              <a:t> dan </a:t>
            </a:r>
            <a:r>
              <a:rPr lang="en-US" sz="4000" err="1"/>
              <a:t>sumber</a:t>
            </a:r>
            <a:r>
              <a:rPr lang="en-US" sz="4000"/>
              <a:t> </a:t>
            </a:r>
            <a:r>
              <a:rPr lang="en-US" sz="4000" err="1"/>
              <a:t>daya</a:t>
            </a:r>
            <a:r>
              <a:rPr lang="en-US" sz="4000"/>
              <a:t> dengan </a:t>
            </a:r>
            <a:r>
              <a:rPr lang="en-US" sz="4000" err="1"/>
              <a:t>sistem</a:t>
            </a:r>
            <a:r>
              <a:rPr lang="en-US" sz="4000"/>
              <a:t> </a:t>
            </a:r>
            <a:r>
              <a:rPr lang="en-US" sz="4000" err="1"/>
              <a:t>informasi</a:t>
            </a:r>
            <a:r>
              <a:rPr lang="en-US" sz="4000"/>
              <a:t> </a:t>
            </a:r>
            <a:r>
              <a:rPr lang="en-US" sz="4000" err="1"/>
              <a:t>manajemen</a:t>
            </a:r>
            <a:r>
              <a:rPr lang="en-US" sz="4000"/>
              <a:t> </a:t>
            </a:r>
            <a:r>
              <a:rPr lang="en-US" sz="4000" err="1"/>
              <a:t>proyek</a:t>
            </a:r>
            <a:r>
              <a:rPr lang="en-US" sz="4000"/>
              <a:t> pada </a:t>
            </a:r>
            <a:r>
              <a:rPr lang="en-US" sz="4000" err="1"/>
              <a:t>perusahaan</a:t>
            </a:r>
            <a:r>
              <a:rPr lang="en-US" sz="4000"/>
              <a:t> </a:t>
            </a:r>
            <a:r>
              <a:rPr lang="en-US" sz="4000" err="1"/>
              <a:t>teknologi</a:t>
            </a:r>
            <a:r>
              <a:rPr lang="en-US" sz="4000"/>
              <a:t> </a:t>
            </a:r>
            <a:r>
              <a:rPr lang="en-US" sz="4000" err="1"/>
              <a:t>informasi</a:t>
            </a:r>
            <a:endParaRPr lang="en-US" sz="4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C2398C-804E-D6EB-709F-1508EFFF3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2741478"/>
          </a:xfrm>
          <a:solidFill>
            <a:schemeClr val="accent1">
              <a:lumMod val="75000"/>
            </a:schemeClr>
          </a:solidFill>
        </p:spPr>
        <p:txBody>
          <a:bodyPr>
            <a:noAutofit/>
          </a:bodyPr>
          <a:lstStyle/>
          <a:p>
            <a:r>
              <a:rPr lang="en-US" sz="1500" dirty="0"/>
              <a:t>SEMINAR HASIL</a:t>
            </a:r>
          </a:p>
          <a:p>
            <a:r>
              <a:rPr lang="en-US" sz="1500" dirty="0"/>
              <a:t>Ilham Nur Pratama– 2106663282</a:t>
            </a:r>
          </a:p>
          <a:p>
            <a:r>
              <a:rPr lang="en-US" sz="1500" dirty="0"/>
              <a:t>PEMBIMBING UTAMA : Prof. Dr. Ir. M. </a:t>
            </a:r>
            <a:r>
              <a:rPr lang="en-US" sz="1500" dirty="0" err="1"/>
              <a:t>Dachyar</a:t>
            </a:r>
            <a:r>
              <a:rPr lang="en-US" sz="1500" dirty="0"/>
              <a:t>, </a:t>
            </a:r>
            <a:r>
              <a:rPr lang="en-US" sz="1500" dirty="0" err="1"/>
              <a:t>M.Sc</a:t>
            </a:r>
            <a:endParaRPr lang="en-US" sz="1500" dirty="0"/>
          </a:p>
          <a:p>
            <a:r>
              <a:rPr lang="en-US" sz="1500" dirty="0"/>
              <a:t>PEMBIMBING KEDUA: Dr. </a:t>
            </a:r>
            <a:r>
              <a:rPr lang="en-US" sz="1500" dirty="0" err="1"/>
              <a:t>Novandra</a:t>
            </a:r>
            <a:r>
              <a:rPr lang="en-US" sz="1500" dirty="0"/>
              <a:t> </a:t>
            </a:r>
            <a:r>
              <a:rPr lang="en-US" sz="1500" dirty="0" err="1"/>
              <a:t>Rhezza</a:t>
            </a:r>
            <a:r>
              <a:rPr lang="en-US" sz="1500" dirty="0"/>
              <a:t> Pratama, S.T., M.T.</a:t>
            </a:r>
          </a:p>
          <a:p>
            <a:endParaRPr lang="en-US" sz="1500" dirty="0"/>
          </a:p>
          <a:p>
            <a:pPr>
              <a:spcBef>
                <a:spcPts val="0"/>
              </a:spcBef>
            </a:pPr>
            <a:r>
              <a:rPr lang="en-US" sz="1500" b="1" dirty="0" err="1"/>
              <a:t>Fakultas</a:t>
            </a:r>
            <a:r>
              <a:rPr lang="en-US" sz="1500" b="1" dirty="0"/>
              <a:t> Teknik</a:t>
            </a:r>
          </a:p>
          <a:p>
            <a:pPr>
              <a:spcBef>
                <a:spcPts val="0"/>
              </a:spcBef>
            </a:pPr>
            <a:r>
              <a:rPr lang="en-US" sz="1500" b="1" dirty="0"/>
              <a:t>Program Magister Teknik </a:t>
            </a:r>
            <a:r>
              <a:rPr lang="en-US" sz="1500" b="1" dirty="0" err="1"/>
              <a:t>Industri</a:t>
            </a:r>
            <a:endParaRPr lang="en-US" sz="1500" b="1" dirty="0"/>
          </a:p>
          <a:p>
            <a:pPr>
              <a:spcBef>
                <a:spcPts val="0"/>
              </a:spcBef>
            </a:pPr>
            <a:r>
              <a:rPr lang="en-US" sz="1500" b="1" dirty="0" err="1"/>
              <a:t>Salemba</a:t>
            </a:r>
            <a:endParaRPr lang="en-US" sz="1500" b="1" dirty="0"/>
          </a:p>
          <a:p>
            <a:pPr>
              <a:spcBef>
                <a:spcPts val="0"/>
              </a:spcBef>
            </a:pPr>
            <a:r>
              <a:rPr lang="en-US" sz="1500" b="1" dirty="0"/>
              <a:t>2022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FD9C32-1986-DE18-7DEE-7AE8A08112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8570" y="6408854"/>
            <a:ext cx="1880248" cy="44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247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069080" cy="542544"/>
          </a:xfrm>
        </p:spPr>
        <p:txBody>
          <a:bodyPr>
            <a:noAutofit/>
          </a:bodyPr>
          <a:lstStyle/>
          <a:p>
            <a:r>
              <a:rPr lang="en-US" sz="2400" dirty="0"/>
              <a:t>Penyusunan </a:t>
            </a:r>
            <a:r>
              <a:rPr lang="en-US" sz="2400" dirty="0" err="1"/>
              <a:t>Kuesioner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1E19BE3-F67C-3CE7-AC7F-F3DD4F14FF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7273459"/>
              </p:ext>
            </p:extLst>
          </p:nvPr>
        </p:nvGraphicFramePr>
        <p:xfrm>
          <a:off x="462669" y="1513200"/>
          <a:ext cx="4865110" cy="42032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23948">
                  <a:extLst>
                    <a:ext uri="{9D8B030D-6E8A-4147-A177-3AD203B41FA5}">
                      <a16:colId xmlns:a16="http://schemas.microsoft.com/office/drawing/2014/main" val="232634671"/>
                    </a:ext>
                  </a:extLst>
                </a:gridCol>
                <a:gridCol w="1720581">
                  <a:extLst>
                    <a:ext uri="{9D8B030D-6E8A-4147-A177-3AD203B41FA5}">
                      <a16:colId xmlns:a16="http://schemas.microsoft.com/office/drawing/2014/main" val="347284284"/>
                    </a:ext>
                  </a:extLst>
                </a:gridCol>
                <a:gridCol w="1720581">
                  <a:extLst>
                    <a:ext uri="{9D8B030D-6E8A-4147-A177-3AD203B41FA5}">
                      <a16:colId xmlns:a16="http://schemas.microsoft.com/office/drawing/2014/main" val="1833633489"/>
                    </a:ext>
                  </a:extLst>
                </a:gridCol>
              </a:tblGrid>
              <a:tr h="29915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Bagian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Pertanyaan/Informasi yang ingin didapatkan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 dirty="0" err="1">
                          <a:effectLst/>
                        </a:rPr>
                        <a:t>Referensi</a:t>
                      </a:r>
                      <a:endParaRPr lang="en-US" sz="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extLst>
                  <a:ext uri="{0D108BD9-81ED-4DB2-BD59-A6C34878D82A}">
                    <a16:rowId xmlns:a16="http://schemas.microsoft.com/office/drawing/2014/main" val="4265790172"/>
                  </a:ext>
                </a:extLst>
              </a:tr>
              <a:tr h="140037">
                <a:tc rowSpan="5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Project Management Cases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Peranan anda dalam proyek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 rowSpan="4"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1. Resource allocation in IT projects: using schedule optimization – Chilton, 2014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2. Smart Project Management Information Systems (SPMIS) for Engineering Projects – Project Performance Monitoring &amp; Reporting – Besouw, 2021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3. A two-phase approach for solving the multi-skill resource constrained multi-project scheduling problem: a case study in construction industry-Hosseinian, 2021.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4. The State of Project Management 2021, Association of Project Management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extLst>
                  <a:ext uri="{0D108BD9-81ED-4DB2-BD59-A6C34878D82A}">
                    <a16:rowId xmlns:a16="http://schemas.microsoft.com/office/drawing/2014/main" val="2619547901"/>
                  </a:ext>
                </a:extLst>
              </a:tr>
              <a:tr h="299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Kondisi multiple project pada perusahaan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819673"/>
                  </a:ext>
                </a:extLst>
              </a:tr>
              <a:tr h="299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Kondisi resource constrain pada perusahaan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249853"/>
                  </a:ext>
                </a:extLst>
              </a:tr>
              <a:tr h="15876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Permasalahan terkait penyebab waktu penyelesaian yang terlambat.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262851"/>
                  </a:ext>
                </a:extLst>
              </a:tr>
              <a:tr h="14134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>
                          <a:effectLst/>
                        </a:rPr>
                        <a:t>Berapa banyak pekerjaan yang dapat dikerjakan dalam satu waktu.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dirty="0">
                          <a:effectLst/>
                        </a:rPr>
                        <a:t>1. Using AI to develop a framework to prevent employees from missing project deadlines in software projects - case study of a global human capital management (HCM) software company, -</a:t>
                      </a:r>
                      <a:r>
                        <a:rPr lang="en-US" sz="800" dirty="0" err="1">
                          <a:effectLst/>
                        </a:rPr>
                        <a:t>Sheoraj</a:t>
                      </a:r>
                      <a:r>
                        <a:rPr lang="en-US" sz="800" dirty="0">
                          <a:effectLst/>
                        </a:rPr>
                        <a:t>, 2022.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dirty="0">
                          <a:effectLst/>
                        </a:rPr>
                        <a:t>2. A review of machine learning applications in human resource management – Garg, 2022</a:t>
                      </a:r>
                      <a:endParaRPr lang="en-US" sz="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extLst>
                  <a:ext uri="{0D108BD9-81ED-4DB2-BD59-A6C34878D82A}">
                    <a16:rowId xmlns:a16="http://schemas.microsoft.com/office/drawing/2014/main" val="191169653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1B126AB-1017-930B-B29E-F8435D0A5B6D}"/>
              </a:ext>
            </a:extLst>
          </p:cNvPr>
          <p:cNvSpPr txBox="1"/>
          <p:nvPr/>
        </p:nvSpPr>
        <p:spPr>
          <a:xfrm>
            <a:off x="462669" y="818346"/>
            <a:ext cx="48651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solidFill>
                  <a:srgbClr val="418AB3"/>
                </a:solidFill>
              </a:rPr>
              <a:t>Tabel</a:t>
            </a:r>
            <a:r>
              <a:rPr lang="en-US" b="1" dirty="0">
                <a:solidFill>
                  <a:srgbClr val="418AB3"/>
                </a:solidFill>
              </a:rPr>
              <a:t> 3: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dirty="0" err="1"/>
              <a:t>Struktur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i="1" dirty="0"/>
              <a:t>project management cases</a:t>
            </a:r>
            <a:endParaRPr lang="en-US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A28032C-BE3D-0A18-2CCF-566638B68A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906164"/>
              </p:ext>
            </p:extLst>
          </p:nvPr>
        </p:nvGraphicFramePr>
        <p:xfrm>
          <a:off x="6336723" y="1513200"/>
          <a:ext cx="5221224" cy="453473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28176">
                  <a:extLst>
                    <a:ext uri="{9D8B030D-6E8A-4147-A177-3AD203B41FA5}">
                      <a16:colId xmlns:a16="http://schemas.microsoft.com/office/drawing/2014/main" val="2240675131"/>
                    </a:ext>
                  </a:extLst>
                </a:gridCol>
                <a:gridCol w="1846524">
                  <a:extLst>
                    <a:ext uri="{9D8B030D-6E8A-4147-A177-3AD203B41FA5}">
                      <a16:colId xmlns:a16="http://schemas.microsoft.com/office/drawing/2014/main" val="3139985731"/>
                    </a:ext>
                  </a:extLst>
                </a:gridCol>
                <a:gridCol w="1846524">
                  <a:extLst>
                    <a:ext uri="{9D8B030D-6E8A-4147-A177-3AD203B41FA5}">
                      <a16:colId xmlns:a16="http://schemas.microsoft.com/office/drawing/2014/main" val="2059009976"/>
                    </a:ext>
                  </a:extLst>
                </a:gridCol>
              </a:tblGrid>
              <a:tr h="45556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 dirty="0">
                          <a:effectLst/>
                        </a:rPr>
                        <a:t>Bagian</a:t>
                      </a:r>
                      <a:endParaRPr lang="en-US" sz="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 dirty="0" err="1">
                          <a:effectLst/>
                        </a:rPr>
                        <a:t>Pertanyaan</a:t>
                      </a:r>
                      <a:r>
                        <a:rPr lang="en-US" sz="800" dirty="0">
                          <a:effectLst/>
                        </a:rPr>
                        <a:t>/</a:t>
                      </a:r>
                      <a:r>
                        <a:rPr lang="en-US" sz="800" dirty="0" err="1">
                          <a:effectLst/>
                        </a:rPr>
                        <a:t>Informasi</a:t>
                      </a:r>
                      <a:r>
                        <a:rPr lang="en-US" sz="800" dirty="0">
                          <a:effectLst/>
                        </a:rPr>
                        <a:t> yang </a:t>
                      </a:r>
                      <a:r>
                        <a:rPr lang="en-US" sz="800" dirty="0" err="1">
                          <a:effectLst/>
                        </a:rPr>
                        <a:t>ingin</a:t>
                      </a:r>
                      <a:r>
                        <a:rPr lang="en-US" sz="800" dirty="0">
                          <a:effectLst/>
                        </a:rPr>
                        <a:t> </a:t>
                      </a:r>
                      <a:r>
                        <a:rPr lang="en-US" sz="800" dirty="0" err="1">
                          <a:effectLst/>
                        </a:rPr>
                        <a:t>didapatkan</a:t>
                      </a:r>
                      <a:endParaRPr lang="en-US" sz="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800" dirty="0" err="1">
                          <a:effectLst/>
                        </a:rPr>
                        <a:t>Referensi</a:t>
                      </a:r>
                      <a:endParaRPr lang="en-US" sz="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extLst>
                  <a:ext uri="{0D108BD9-81ED-4DB2-BD59-A6C34878D82A}">
                    <a16:rowId xmlns:a16="http://schemas.microsoft.com/office/drawing/2014/main" val="1415604708"/>
                  </a:ext>
                </a:extLst>
              </a:tr>
              <a:tr h="1953339">
                <a:tc rowSpan="4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Expert Case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95" marR="489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 err="1">
                          <a:effectLst/>
                        </a:rPr>
                        <a:t>Pertimbangan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atas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penunjukan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anggota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tim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dalam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melakukan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pekerjaan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95" marR="48995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1. Resource allocation in IT projects: using schedule optimization – Chilton,2014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2. A two-phase approach for solving the multi-skill resource constrained multi-project scheduling problem: a case study in construction industry-Hosseinian,2021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3. The State of Project Management 2021, Association of Project Management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95" marR="48995" marT="0" marB="0"/>
                </a:tc>
                <a:extLst>
                  <a:ext uri="{0D108BD9-81ED-4DB2-BD59-A6C34878D82A}">
                    <a16:rowId xmlns:a16="http://schemas.microsoft.com/office/drawing/2014/main" val="2042856209"/>
                  </a:ext>
                </a:extLst>
              </a:tr>
              <a:tr h="56443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Berapa beban proyek yang dapat diberikan kepada satu orang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95" marR="48995" marT="0" marB="0"/>
                </a:tc>
                <a:tc rowSpan="3"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1. Using AI to develop a framework to prevent employees from missing project deadlines in software projects - case study of a global human capital management (HCM) software company, -Sheoraj, 2022.</a:t>
                      </a:r>
                    </a:p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2. A review of machine learning applications in human resource management – Garg, 2022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95" marR="48995" marT="0" marB="0"/>
                </a:tc>
                <a:extLst>
                  <a:ext uri="{0D108BD9-81ED-4DB2-BD59-A6C34878D82A}">
                    <a16:rowId xmlns:a16="http://schemas.microsoft.com/office/drawing/2014/main" val="2866753538"/>
                  </a:ext>
                </a:extLst>
              </a:tr>
              <a:tr h="7604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Penyebab anggota unit atau bagian mengerjakan lebih jumlah proyek yang dikerjakan oleh orang lain.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95" marR="48995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1605981"/>
                  </a:ext>
                </a:extLst>
              </a:tr>
              <a:tr h="7604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Hal yang </a:t>
                      </a:r>
                      <a:r>
                        <a:rPr lang="en-US" sz="900" dirty="0" err="1">
                          <a:effectLst/>
                        </a:rPr>
                        <a:t>diperhatikan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dalam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mencari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pengganti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pekerjaan</a:t>
                      </a:r>
                      <a:r>
                        <a:rPr lang="en-US" sz="900" dirty="0">
                          <a:effectLst/>
                        </a:rPr>
                        <a:t> pada </a:t>
                      </a:r>
                      <a:r>
                        <a:rPr lang="en-US" sz="900" dirty="0" err="1">
                          <a:effectLst/>
                        </a:rPr>
                        <a:t>proyek</a:t>
                      </a:r>
                      <a:r>
                        <a:rPr lang="en-US" sz="900" dirty="0">
                          <a:effectLst/>
                        </a:rPr>
                        <a:t>, yang </a:t>
                      </a:r>
                      <a:r>
                        <a:rPr lang="en-US" sz="900" dirty="0" err="1">
                          <a:effectLst/>
                        </a:rPr>
                        <a:t>penanggung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jawabnya</a:t>
                      </a:r>
                      <a:r>
                        <a:rPr lang="en-US" sz="900" dirty="0">
                          <a:effectLst/>
                        </a:rPr>
                        <a:t> tidak </a:t>
                      </a:r>
                      <a:r>
                        <a:rPr lang="en-US" sz="900" dirty="0" err="1">
                          <a:effectLst/>
                        </a:rPr>
                        <a:t>dapat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hadir</a:t>
                      </a:r>
                      <a:r>
                        <a:rPr lang="en-US" sz="900" dirty="0">
                          <a:effectLst/>
                        </a:rPr>
                        <a:t>.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95" marR="48995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79044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F5DE23F-0C22-262A-3C8F-0F02C9F31083}"/>
              </a:ext>
            </a:extLst>
          </p:cNvPr>
          <p:cNvSpPr txBox="1"/>
          <p:nvPr/>
        </p:nvSpPr>
        <p:spPr>
          <a:xfrm>
            <a:off x="6336723" y="772179"/>
            <a:ext cx="48651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solidFill>
                  <a:srgbClr val="418AB3"/>
                </a:solidFill>
              </a:rPr>
              <a:t>Tabel</a:t>
            </a:r>
            <a:r>
              <a:rPr lang="en-US" b="1" dirty="0">
                <a:solidFill>
                  <a:srgbClr val="418AB3"/>
                </a:solidFill>
              </a:rPr>
              <a:t> 4: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dirty="0" err="1"/>
              <a:t>Struktur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i="1" dirty="0"/>
              <a:t>Expert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867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069080" cy="542544"/>
          </a:xfrm>
        </p:spPr>
        <p:txBody>
          <a:bodyPr>
            <a:noAutofit/>
          </a:bodyPr>
          <a:lstStyle/>
          <a:p>
            <a:r>
              <a:rPr lang="en-US" sz="2400" dirty="0"/>
              <a:t>Penyusunan </a:t>
            </a:r>
            <a:r>
              <a:rPr lang="en-US" sz="2400" dirty="0" err="1"/>
              <a:t>Kuesioner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B126AB-1017-930B-B29E-F8435D0A5B6D}"/>
              </a:ext>
            </a:extLst>
          </p:cNvPr>
          <p:cNvSpPr txBox="1"/>
          <p:nvPr/>
        </p:nvSpPr>
        <p:spPr>
          <a:xfrm>
            <a:off x="3800229" y="877824"/>
            <a:ext cx="48651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solidFill>
                  <a:srgbClr val="418AB3"/>
                </a:solidFill>
              </a:rPr>
              <a:t>Tabel</a:t>
            </a:r>
            <a:r>
              <a:rPr lang="en-US" b="1" dirty="0">
                <a:solidFill>
                  <a:srgbClr val="418AB3"/>
                </a:solidFill>
              </a:rPr>
              <a:t> 5: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dirty="0" err="1"/>
              <a:t>Struktur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i="1" dirty="0"/>
              <a:t>project management cases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3D5E5BD-88AF-9EF6-3AEB-B4B0672B9A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0787152"/>
              </p:ext>
            </p:extLst>
          </p:nvPr>
        </p:nvGraphicFramePr>
        <p:xfrm>
          <a:off x="3108960" y="1721167"/>
          <a:ext cx="6355080" cy="344906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80814">
                  <a:extLst>
                    <a:ext uri="{9D8B030D-6E8A-4147-A177-3AD203B41FA5}">
                      <a16:colId xmlns:a16="http://schemas.microsoft.com/office/drawing/2014/main" val="1029630082"/>
                    </a:ext>
                  </a:extLst>
                </a:gridCol>
                <a:gridCol w="1980814">
                  <a:extLst>
                    <a:ext uri="{9D8B030D-6E8A-4147-A177-3AD203B41FA5}">
                      <a16:colId xmlns:a16="http://schemas.microsoft.com/office/drawing/2014/main" val="3280061652"/>
                    </a:ext>
                  </a:extLst>
                </a:gridCol>
                <a:gridCol w="2393452">
                  <a:extLst>
                    <a:ext uri="{9D8B030D-6E8A-4147-A177-3AD203B41FA5}">
                      <a16:colId xmlns:a16="http://schemas.microsoft.com/office/drawing/2014/main" val="15159317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Bagian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Pertanyaan</a:t>
                      </a:r>
                      <a:r>
                        <a:rPr lang="en-US" sz="1200" dirty="0">
                          <a:effectLst/>
                        </a:rPr>
                        <a:t>/</a:t>
                      </a:r>
                      <a:r>
                        <a:rPr lang="en-US" sz="1200" dirty="0" err="1">
                          <a:effectLst/>
                        </a:rPr>
                        <a:t>Informasi</a:t>
                      </a:r>
                      <a:r>
                        <a:rPr lang="en-US" sz="1200" dirty="0">
                          <a:effectLst/>
                        </a:rPr>
                        <a:t> yang </a:t>
                      </a:r>
                      <a:r>
                        <a:rPr lang="en-US" sz="1200" dirty="0" err="1">
                          <a:effectLst/>
                        </a:rPr>
                        <a:t>ingin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didapatkan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Referensi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9779" marR="39779" marT="0" marB="0"/>
                </a:tc>
                <a:extLst>
                  <a:ext uri="{0D108BD9-81ED-4DB2-BD59-A6C34878D82A}">
                    <a16:rowId xmlns:a16="http://schemas.microsoft.com/office/drawing/2014/main" val="3105757081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Work allocation study case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 err="1">
                          <a:effectLst/>
                        </a:rPr>
                        <a:t>Preferensi</a:t>
                      </a:r>
                      <a:r>
                        <a:rPr lang="en-US" sz="1200" b="0" dirty="0">
                          <a:effectLst/>
                        </a:rPr>
                        <a:t> </a:t>
                      </a:r>
                      <a:r>
                        <a:rPr lang="en-US" sz="1200" b="0" dirty="0" err="1">
                          <a:effectLst/>
                        </a:rPr>
                        <a:t>dalam</a:t>
                      </a:r>
                      <a:r>
                        <a:rPr lang="en-US" sz="1200" b="0" dirty="0">
                          <a:effectLst/>
                        </a:rPr>
                        <a:t> </a:t>
                      </a:r>
                      <a:r>
                        <a:rPr lang="en-US" sz="1200" b="0" dirty="0" err="1">
                          <a:effectLst/>
                        </a:rPr>
                        <a:t>melakukan</a:t>
                      </a:r>
                      <a:r>
                        <a:rPr lang="en-US" sz="1200" b="0" dirty="0">
                          <a:effectLst/>
                        </a:rPr>
                        <a:t> </a:t>
                      </a:r>
                      <a:r>
                        <a:rPr lang="en-US" sz="1200" b="0" dirty="0" err="1">
                          <a:effectLst/>
                        </a:rPr>
                        <a:t>alokasi</a:t>
                      </a:r>
                      <a:r>
                        <a:rPr lang="en-US" sz="1200" b="0" dirty="0">
                          <a:effectLst/>
                        </a:rPr>
                        <a:t> </a:t>
                      </a:r>
                      <a:r>
                        <a:rPr lang="en-US" sz="1200" b="0" dirty="0" err="1">
                          <a:effectLst/>
                        </a:rPr>
                        <a:t>pekerjaan</a:t>
                      </a:r>
                      <a:r>
                        <a:rPr lang="en-US" sz="1200" b="0" dirty="0">
                          <a:effectLst/>
                        </a:rPr>
                        <a:t> pada </a:t>
                      </a:r>
                      <a:r>
                        <a:rPr lang="en-US" sz="1200" b="0" dirty="0" err="1">
                          <a:effectLst/>
                        </a:rPr>
                        <a:t>kategori</a:t>
                      </a:r>
                      <a:r>
                        <a:rPr lang="en-US" sz="1200" b="0" dirty="0">
                          <a:effectLst/>
                        </a:rPr>
                        <a:t> </a:t>
                      </a:r>
                      <a:r>
                        <a:rPr lang="en-US" sz="1200" b="0" dirty="0" err="1">
                          <a:effectLst/>
                        </a:rPr>
                        <a:t>pekerjaan</a:t>
                      </a:r>
                      <a:r>
                        <a:rPr lang="en-US" sz="1200" b="0" dirty="0">
                          <a:effectLst/>
                        </a:rPr>
                        <a:t> level </a:t>
                      </a:r>
                      <a:r>
                        <a:rPr lang="en-US" sz="1200" b="0" dirty="0" err="1">
                          <a:effectLst/>
                        </a:rPr>
                        <a:t>menengah</a:t>
                      </a:r>
                      <a:endParaRPr lang="en-US" sz="12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3">
                  <a:txBody>
                    <a:bodyPr/>
                    <a:lstStyle/>
                    <a:p>
                      <a:pPr marL="457200" indent="-228600" algn="just">
                        <a:lnSpc>
                          <a:spcPct val="107000"/>
                        </a:lnSpc>
                        <a:spcBef>
                          <a:spcPts val="200"/>
                        </a:spcBef>
                      </a:pPr>
                      <a:r>
                        <a:rPr lang="en-US" sz="1200" b="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 Using AI to develop a framework to prevent employees from missing project deadlines in software projects - case study of a global human capital management (HCM) software company, -</a:t>
                      </a:r>
                      <a:r>
                        <a:rPr lang="en-US" sz="1200" b="0" dirty="0" err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Sheoraj</a:t>
                      </a:r>
                      <a:r>
                        <a:rPr lang="en-US" sz="1200" b="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, 2022.</a:t>
                      </a:r>
                    </a:p>
                    <a:p>
                      <a:pPr marL="457200" indent="-228600" algn="just">
                        <a:lnSpc>
                          <a:spcPct val="107000"/>
                        </a:lnSpc>
                        <a:spcBef>
                          <a:spcPts val="200"/>
                        </a:spcBef>
                      </a:pPr>
                      <a:r>
                        <a:rPr lang="en-US" sz="1200" b="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A review of machine learning applications in human resource management – Garg, 2022</a:t>
                      </a:r>
                    </a:p>
                    <a:p>
                      <a:pPr marL="457200" indent="-228600" algn="just">
                        <a:lnSpc>
                          <a:spcPct val="107000"/>
                        </a:lnSpc>
                        <a:spcBef>
                          <a:spcPts val="200"/>
                        </a:spcBef>
                      </a:pPr>
                      <a:endParaRPr lang="en-US" sz="1200" b="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7784090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Preferensi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dalam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melakukan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alokasi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pekerjaan</a:t>
                      </a:r>
                      <a:r>
                        <a:rPr lang="en-US" sz="1200" dirty="0">
                          <a:effectLst/>
                        </a:rPr>
                        <a:t> pada </a:t>
                      </a:r>
                      <a:r>
                        <a:rPr lang="en-US" sz="1200" dirty="0" err="1">
                          <a:effectLst/>
                        </a:rPr>
                        <a:t>kategori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pekerjaan</a:t>
                      </a:r>
                      <a:r>
                        <a:rPr lang="en-US" sz="1200" dirty="0">
                          <a:effectLst/>
                        </a:rPr>
                        <a:t> level </a:t>
                      </a:r>
                      <a:r>
                        <a:rPr lang="en-US" sz="1200" dirty="0" err="1">
                          <a:effectLst/>
                        </a:rPr>
                        <a:t>mudah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200332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Preferensi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dalam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melakukan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alokasi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pekerjaan</a:t>
                      </a:r>
                      <a:r>
                        <a:rPr lang="en-US" sz="1200" dirty="0">
                          <a:effectLst/>
                        </a:rPr>
                        <a:t> pada </a:t>
                      </a:r>
                      <a:r>
                        <a:rPr lang="en-US" sz="1200" dirty="0" err="1">
                          <a:effectLst/>
                        </a:rPr>
                        <a:t>kategori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pekerjaan</a:t>
                      </a:r>
                      <a:r>
                        <a:rPr lang="en-US" sz="1200" dirty="0">
                          <a:effectLst/>
                        </a:rPr>
                        <a:t> level </a:t>
                      </a:r>
                      <a:r>
                        <a:rPr lang="en-US" sz="1200" dirty="0" err="1">
                          <a:effectLst/>
                        </a:rPr>
                        <a:t>sulit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49600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4186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578A52D-2496-4956-A9A4-EA5C38B2F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09C8E2-EF9B-4E0B-A17E-836DE0508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8533" cy="1886373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Pengumpulan Data</a:t>
            </a: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1EB557E-621E-4254-B750-85274C5F4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29841"/>
            <a:ext cx="12192000" cy="43281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9E95E47-0EBB-8D6F-95A9-69781C27F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852530"/>
            <a:ext cx="9872871" cy="324346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Data yang dikumpulkan pada penelitian ini terdiri dari 3 data: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Data kondisi perusahaan (</a:t>
            </a:r>
            <a:r>
              <a:rPr lang="en-US" i="1">
                <a:solidFill>
                  <a:schemeClr val="tx1"/>
                </a:solidFill>
              </a:rPr>
              <a:t>Project management cases</a:t>
            </a:r>
            <a:r>
              <a:rPr lang="en-US">
                <a:solidFill>
                  <a:schemeClr val="tx1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Data kondisi proses as is (</a:t>
            </a:r>
            <a:r>
              <a:rPr lang="en-US" i="1">
                <a:solidFill>
                  <a:schemeClr val="tx1"/>
                </a:solidFill>
              </a:rPr>
              <a:t>Expert case</a:t>
            </a:r>
            <a:r>
              <a:rPr lang="en-US">
                <a:solidFill>
                  <a:schemeClr val="tx1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Data pendukung pembangunan sistem (</a:t>
            </a:r>
            <a:r>
              <a:rPr lang="en-US" i="1">
                <a:solidFill>
                  <a:schemeClr val="tx1"/>
                </a:solidFill>
              </a:rPr>
              <a:t>Work allocation study case)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Data yang dikumpulkan terdiri dari </a:t>
            </a:r>
            <a:r>
              <a:rPr lang="en-US" b="1">
                <a:solidFill>
                  <a:schemeClr val="tx1"/>
                </a:solidFill>
              </a:rPr>
              <a:t>4 </a:t>
            </a:r>
            <a:r>
              <a:rPr lang="en-US" b="1" i="1">
                <a:solidFill>
                  <a:schemeClr val="tx1"/>
                </a:solidFill>
              </a:rPr>
              <a:t>Expert </a:t>
            </a:r>
            <a:r>
              <a:rPr lang="en-US" b="1">
                <a:solidFill>
                  <a:schemeClr val="tx1"/>
                </a:solidFill>
              </a:rPr>
              <a:t>dan 9 </a:t>
            </a:r>
            <a:r>
              <a:rPr lang="en-US" b="1" i="1">
                <a:solidFill>
                  <a:schemeClr val="tx1"/>
                </a:solidFill>
              </a:rPr>
              <a:t>Senior Officer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Adapun terkait dengan </a:t>
            </a:r>
            <a:r>
              <a:rPr lang="en-US" i="1">
                <a:solidFill>
                  <a:schemeClr val="tx1"/>
                </a:solidFill>
              </a:rPr>
              <a:t>Project Management cases </a:t>
            </a:r>
            <a:r>
              <a:rPr lang="en-US">
                <a:solidFill>
                  <a:schemeClr val="tx1"/>
                </a:solidFill>
              </a:rPr>
              <a:t>diperoleh beberapa informasi penting seperti pada Gambar di bawah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9530" y="6223828"/>
            <a:ext cx="170621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6BDE863-94E8-4228-BC4C-083ADA1A746D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279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334256" cy="542544"/>
          </a:xfrm>
        </p:spPr>
        <p:txBody>
          <a:bodyPr>
            <a:noAutofit/>
          </a:bodyPr>
          <a:lstStyle/>
          <a:p>
            <a:r>
              <a:rPr lang="en-US" sz="2400"/>
              <a:t>Pengumpulan Data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09EFA39D-DAE1-1F87-37C5-16C9AA43FB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191" y="946247"/>
            <a:ext cx="6261617" cy="55764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E7BFCD-ED55-068A-9828-673D50D52663}"/>
              </a:ext>
            </a:extLst>
          </p:cNvPr>
          <p:cNvSpPr txBox="1"/>
          <p:nvPr/>
        </p:nvSpPr>
        <p:spPr>
          <a:xfrm>
            <a:off x="2887554" y="1259457"/>
            <a:ext cx="35218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2">
                    <a:lumMod val="50000"/>
                  </a:schemeClr>
                </a:solidFill>
              </a:rPr>
              <a:t>Setuju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/tidak </a:t>
            </a:r>
            <a:r>
              <a:rPr lang="en-US" sz="1200" dirty="0" err="1">
                <a:solidFill>
                  <a:schemeClr val="bg2">
                    <a:lumMod val="50000"/>
                  </a:schemeClr>
                </a:solidFill>
              </a:rPr>
              <a:t>setuju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2">
                    <a:lumMod val="50000"/>
                  </a:schemeClr>
                </a:solidFill>
              </a:rPr>
              <a:t>proyek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 yang </a:t>
            </a:r>
            <a:r>
              <a:rPr lang="en-US" sz="1200" dirty="0" err="1">
                <a:solidFill>
                  <a:schemeClr val="bg2">
                    <a:lumMod val="50000"/>
                  </a:schemeClr>
                </a:solidFill>
              </a:rPr>
              <a:t>dikerjakan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 sangat </a:t>
            </a:r>
            <a:r>
              <a:rPr lang="en-US" sz="1200" dirty="0" err="1">
                <a:solidFill>
                  <a:schemeClr val="bg2">
                    <a:lumMod val="50000"/>
                  </a:schemeClr>
                </a:solidFill>
              </a:rPr>
              <a:t>banyak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28523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334256" cy="542544"/>
          </a:xfrm>
        </p:spPr>
        <p:txBody>
          <a:bodyPr>
            <a:noAutofit/>
          </a:bodyPr>
          <a:lstStyle/>
          <a:p>
            <a:r>
              <a:rPr lang="en-US" sz="2400"/>
              <a:t>Pengumpulan Data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76325D09-307E-D03F-40F7-E572570B5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678" y="769766"/>
            <a:ext cx="5904644" cy="575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926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334256" cy="542544"/>
          </a:xfrm>
        </p:spPr>
        <p:txBody>
          <a:bodyPr>
            <a:noAutofit/>
          </a:bodyPr>
          <a:lstStyle/>
          <a:p>
            <a:r>
              <a:rPr lang="en-US" sz="2400"/>
              <a:t>Pengumpulan Data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15</a:t>
            </a:fld>
            <a:endParaRPr lang="en-US"/>
          </a:p>
        </p:txBody>
      </p:sp>
      <p:pic>
        <p:nvPicPr>
          <p:cNvPr id="9" name="Picture 8" descr="Chart, pie chart&#10;&#10;Description automatically generated">
            <a:extLst>
              <a:ext uri="{FF2B5EF4-FFF2-40B4-BE49-F238E27FC236}">
                <a16:creationId xmlns:a16="http://schemas.microsoft.com/office/drawing/2014/main" id="{85C9A2CC-0FC4-78D9-FA97-3AAAB84C7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954" y="971346"/>
            <a:ext cx="5306092" cy="5270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29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334256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Pengumpulan</a:t>
            </a:r>
            <a:r>
              <a:rPr lang="en-US" sz="2400" dirty="0"/>
              <a:t> Data-</a:t>
            </a:r>
            <a:r>
              <a:rPr lang="en-US" sz="2400" i="1" dirty="0">
                <a:solidFill>
                  <a:schemeClr val="bg2">
                    <a:lumMod val="75000"/>
                  </a:schemeClr>
                </a:solidFill>
              </a:rPr>
              <a:t>Expert Case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C23F151-07EB-8860-8046-752C40577A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3455359"/>
              </p:ext>
            </p:extLst>
          </p:nvPr>
        </p:nvGraphicFramePr>
        <p:xfrm>
          <a:off x="573819" y="119865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1F0E5D1-5441-39D2-5F25-C87B7A7974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9059083"/>
              </p:ext>
            </p:extLst>
          </p:nvPr>
        </p:nvGraphicFramePr>
        <p:xfrm>
          <a:off x="6096000" y="119865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870BB33-B43D-74B6-A094-B8307FD9FC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1695942"/>
              </p:ext>
            </p:extLst>
          </p:nvPr>
        </p:nvGraphicFramePr>
        <p:xfrm>
          <a:off x="661284" y="387824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BE169E3F-67FD-2B19-37C3-A8F43DE502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159645"/>
              </p:ext>
            </p:extLst>
          </p:nvPr>
        </p:nvGraphicFramePr>
        <p:xfrm>
          <a:off x="6096000" y="387824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8107732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1" y="335280"/>
            <a:ext cx="6246147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Pengumpulan</a:t>
            </a:r>
            <a:r>
              <a:rPr lang="en-US" sz="2400" dirty="0"/>
              <a:t> Data-</a:t>
            </a:r>
            <a:r>
              <a:rPr lang="en-US" sz="2400" i="1" dirty="0">
                <a:solidFill>
                  <a:schemeClr val="bg2">
                    <a:lumMod val="75000"/>
                  </a:schemeClr>
                </a:solidFill>
              </a:rPr>
              <a:t>Work Allocation Study Case</a:t>
            </a:r>
            <a:endParaRPr lang="en-US" sz="2400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F1286C4-D36C-99E4-0C80-5510574AE1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6457493"/>
              </p:ext>
            </p:extLst>
          </p:nvPr>
        </p:nvGraphicFramePr>
        <p:xfrm>
          <a:off x="393191" y="104758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71D1C80-C702-C667-0178-97B11B95C88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3223258"/>
              </p:ext>
            </p:extLst>
          </p:nvPr>
        </p:nvGraphicFramePr>
        <p:xfrm>
          <a:off x="5885290" y="104758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DDBAE8A-2A2A-9A69-0561-A8AAA4421B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0544366"/>
              </p:ext>
            </p:extLst>
          </p:nvPr>
        </p:nvGraphicFramePr>
        <p:xfrm>
          <a:off x="393191" y="377952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B61EABF6-01DD-D48A-3229-06033E6988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8535029"/>
              </p:ext>
            </p:extLst>
          </p:nvPr>
        </p:nvGraphicFramePr>
        <p:xfrm>
          <a:off x="5885290" y="379078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4280605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334256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Arsitektur</a:t>
            </a:r>
            <a:r>
              <a:rPr lang="en-US" sz="2400" dirty="0"/>
              <a:t> </a:t>
            </a:r>
            <a:r>
              <a:rPr lang="en-US" sz="2400" dirty="0" err="1"/>
              <a:t>Sistem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014FBA1-A265-A3AF-4665-9D3DC50A0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184" y="1360799"/>
            <a:ext cx="6854444" cy="375688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24B334-5159-A3D1-3443-5B4ED329503F}"/>
              </a:ext>
            </a:extLst>
          </p:cNvPr>
          <p:cNvSpPr txBox="1"/>
          <p:nvPr/>
        </p:nvSpPr>
        <p:spPr>
          <a:xfrm>
            <a:off x="1592922" y="5446672"/>
            <a:ext cx="61302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418AB3"/>
                </a:solidFill>
              </a:rPr>
              <a:t>Gambar 4: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i="1" dirty="0"/>
              <a:t>High level architecture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Optimasi</a:t>
            </a:r>
            <a:r>
              <a:rPr lang="en-US" dirty="0"/>
              <a:t> </a:t>
            </a:r>
            <a:r>
              <a:rPr lang="en-US" dirty="0" err="1"/>
              <a:t>Alokasi</a:t>
            </a:r>
            <a:r>
              <a:rPr lang="en-US" dirty="0"/>
              <a:t> </a:t>
            </a:r>
            <a:r>
              <a:rPr lang="en-US" dirty="0" err="1"/>
              <a:t>Pekerjaan</a:t>
            </a:r>
            <a:r>
              <a:rPr lang="en-US" dirty="0"/>
              <a:t> dan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daya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701984-612F-4DE0-A1FB-A4FF5A27262A}"/>
              </a:ext>
            </a:extLst>
          </p:cNvPr>
          <p:cNvSpPr txBox="1"/>
          <p:nvPr/>
        </p:nvSpPr>
        <p:spPr>
          <a:xfrm>
            <a:off x="7723134" y="1463040"/>
            <a:ext cx="403406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Receiver </a:t>
            </a:r>
            <a:r>
              <a:rPr lang="en-US" dirty="0"/>
              <a:t>input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menerima</a:t>
            </a:r>
            <a:r>
              <a:rPr lang="en-US" dirty="0"/>
              <a:t> </a:t>
            </a:r>
            <a:r>
              <a:rPr lang="en-US" dirty="0" err="1"/>
              <a:t>masukan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b="1" dirty="0" err="1"/>
              <a:t>pekerjaan</a:t>
            </a:r>
            <a:r>
              <a:rPr lang="en-US" b="1" dirty="0"/>
              <a:t> yang dilakukan, skill yang </a:t>
            </a:r>
            <a:r>
              <a:rPr lang="en-US" b="1" dirty="0" err="1"/>
              <a:t>diperlukan</a:t>
            </a:r>
            <a:r>
              <a:rPr lang="en-US" b="1" dirty="0"/>
              <a:t>, ,</a:t>
            </a:r>
            <a:r>
              <a:rPr lang="en-US" b="1" dirty="0" err="1"/>
              <a:t>waktu</a:t>
            </a:r>
            <a:r>
              <a:rPr lang="en-US" b="1" dirty="0"/>
              <a:t> </a:t>
            </a:r>
            <a:r>
              <a:rPr lang="en-US" b="1" dirty="0" err="1"/>
              <a:t>mulai</a:t>
            </a:r>
            <a:r>
              <a:rPr lang="en-US" b="1" dirty="0"/>
              <a:t> dan </a:t>
            </a:r>
            <a:r>
              <a:rPr lang="en-US" b="1" dirty="0" err="1"/>
              <a:t>waktu</a:t>
            </a:r>
            <a:r>
              <a:rPr lang="en-US" b="1" dirty="0"/>
              <a:t> selesai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b="1" i="1" dirty="0"/>
              <a:t>random forest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b="1" dirty="0" err="1"/>
              <a:t>mengidentifikasi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daya</a:t>
            </a:r>
            <a:r>
              <a:rPr lang="en-US" dirty="0"/>
              <a:t> yang </a:t>
            </a:r>
            <a:r>
              <a:rPr lang="en-US" dirty="0" err="1"/>
              <a:t>tepat</a:t>
            </a:r>
            <a:r>
              <a:rPr lang="en-US" dirty="0"/>
              <a:t> pada </a:t>
            </a:r>
            <a:r>
              <a:rPr lang="en-US" dirty="0" err="1"/>
              <a:t>pekerjaan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dibuat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Output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identifikasi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b="1" dirty="0" err="1"/>
              <a:t>dikirimkan</a:t>
            </a:r>
            <a:r>
              <a:rPr lang="en-US" dirty="0"/>
              <a:t> ke </a:t>
            </a:r>
            <a:r>
              <a:rPr lang="en-US" b="1" dirty="0"/>
              <a:t>SIMP</a:t>
            </a:r>
            <a:r>
              <a:rPr lang="en-US" dirty="0"/>
              <a:t> untuk dilakukan </a:t>
            </a:r>
            <a:r>
              <a:rPr lang="en-US" dirty="0" err="1"/>
              <a:t>pencatatan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44377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334256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Arsitektur</a:t>
            </a:r>
            <a:r>
              <a:rPr lang="en-US" sz="2400" dirty="0"/>
              <a:t> </a:t>
            </a:r>
            <a:r>
              <a:rPr lang="en-US" sz="2400" dirty="0" err="1"/>
              <a:t>Sistem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19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24B334-5159-A3D1-3443-5B4ED329503F}"/>
              </a:ext>
            </a:extLst>
          </p:cNvPr>
          <p:cNvSpPr txBox="1"/>
          <p:nvPr/>
        </p:nvSpPr>
        <p:spPr>
          <a:xfrm>
            <a:off x="1044282" y="5760720"/>
            <a:ext cx="61302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418AB3"/>
                </a:solidFill>
              </a:rPr>
              <a:t>Gambar 5: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i="1" dirty="0"/>
              <a:t>Enterprise architecture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Optimasi</a:t>
            </a:r>
            <a:r>
              <a:rPr lang="en-US" dirty="0"/>
              <a:t> </a:t>
            </a:r>
            <a:r>
              <a:rPr lang="en-US" dirty="0" err="1"/>
              <a:t>Alokasi</a:t>
            </a:r>
            <a:r>
              <a:rPr lang="en-US" dirty="0"/>
              <a:t> </a:t>
            </a:r>
            <a:r>
              <a:rPr lang="en-US" dirty="0" err="1"/>
              <a:t>Pekerjaan</a:t>
            </a:r>
            <a:r>
              <a:rPr lang="en-US" dirty="0"/>
              <a:t> dan </a:t>
            </a:r>
            <a:r>
              <a:rPr lang="en-US" dirty="0" err="1"/>
              <a:t>Sumber</a:t>
            </a:r>
            <a:r>
              <a:rPr lang="en-US" dirty="0"/>
              <a:t> Daya (SOAPSD)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701984-612F-4DE0-A1FB-A4FF5A27262A}"/>
              </a:ext>
            </a:extLst>
          </p:cNvPr>
          <p:cNvSpPr txBox="1"/>
          <p:nvPr/>
        </p:nvSpPr>
        <p:spPr>
          <a:xfrm>
            <a:off x="7723134" y="1463040"/>
            <a:ext cx="403406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highlight>
                  <a:srgbClr val="FFFF00"/>
                </a:highlight>
              </a:rPr>
              <a:t>Lapisan</a:t>
            </a:r>
            <a:r>
              <a:rPr lang="en-US" b="1" dirty="0">
                <a:highlight>
                  <a:srgbClr val="FFFF00"/>
                </a:highlight>
              </a:rPr>
              <a:t> </a:t>
            </a:r>
            <a:r>
              <a:rPr lang="en-US" b="1" dirty="0" err="1">
                <a:highlight>
                  <a:srgbClr val="FFFF00"/>
                </a:highlight>
              </a:rPr>
              <a:t>bisnis</a:t>
            </a:r>
            <a:endParaRPr lang="en-US" b="1" dirty="0">
              <a:highlight>
                <a:srgbClr val="FFFF00"/>
              </a:highlight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8 </a:t>
            </a:r>
            <a:r>
              <a:rPr lang="en-US" i="1" dirty="0"/>
              <a:t>Business Actor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 </a:t>
            </a:r>
            <a:r>
              <a:rPr lang="en-US" i="1" dirty="0"/>
              <a:t>Business Role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 </a:t>
            </a:r>
            <a:r>
              <a:rPr lang="en-US" i="1" dirty="0"/>
              <a:t>Business 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 </a:t>
            </a:r>
            <a:r>
              <a:rPr lang="en-US" i="1" dirty="0"/>
              <a:t>Business Event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>
                <a:highlight>
                  <a:srgbClr val="00FFFF"/>
                </a:highlight>
              </a:rPr>
              <a:t>Lapisan</a:t>
            </a:r>
            <a:r>
              <a:rPr lang="en-US" b="1" dirty="0">
                <a:highlight>
                  <a:srgbClr val="00FFFF"/>
                </a:highlight>
              </a:rPr>
              <a:t> </a:t>
            </a:r>
            <a:r>
              <a:rPr lang="en-US" b="1" dirty="0" err="1">
                <a:highlight>
                  <a:srgbClr val="00FFFF"/>
                </a:highlight>
              </a:rPr>
              <a:t>Aplikasi</a:t>
            </a:r>
            <a:endParaRPr lang="en-US" b="1" dirty="0">
              <a:highlight>
                <a:srgbClr val="00FFFF"/>
              </a:highlight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5 </a:t>
            </a:r>
            <a:r>
              <a:rPr lang="it-IT" i="1" dirty="0"/>
              <a:t>Application Interface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8 </a:t>
            </a:r>
            <a:r>
              <a:rPr lang="it-IT" i="1" dirty="0"/>
              <a:t>Application Event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1 </a:t>
            </a:r>
            <a:r>
              <a:rPr lang="it-IT" i="1" dirty="0"/>
              <a:t>Application Service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2 </a:t>
            </a:r>
            <a:r>
              <a:rPr lang="it-IT" i="1" dirty="0"/>
              <a:t>Application Component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highlight>
                  <a:srgbClr val="00FF00"/>
                </a:highlight>
              </a:rPr>
              <a:t>Lapisan Teknologi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2 Device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2 System Software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1 Technology Service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5C0AEAA-5C5D-7319-C52D-6FD2DBF61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800" y="998347"/>
            <a:ext cx="7012940" cy="464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5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1BDFB-4592-D150-E5F7-8EFDFF2B2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AC6CFA0A-A00E-367D-E58F-4EA232B95F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0725246"/>
              </p:ext>
            </p:extLst>
          </p:nvPr>
        </p:nvGraphicFramePr>
        <p:xfrm>
          <a:off x="1143000" y="2057400"/>
          <a:ext cx="9872871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E4F366-568F-9274-09B6-36B010F21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97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334256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Struktur</a:t>
            </a:r>
            <a:r>
              <a:rPr lang="en-US" sz="2400" dirty="0"/>
              <a:t> Basis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20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00057C-0FA6-3B66-EDE2-7261FAF3CE29}"/>
              </a:ext>
            </a:extLst>
          </p:cNvPr>
          <p:cNvSpPr txBox="1"/>
          <p:nvPr/>
        </p:nvSpPr>
        <p:spPr>
          <a:xfrm>
            <a:off x="502920" y="1051560"/>
            <a:ext cx="10936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Seluruh</a:t>
            </a:r>
            <a:r>
              <a:rPr lang="en-US" dirty="0"/>
              <a:t> data yang </a:t>
            </a:r>
            <a:r>
              <a:rPr lang="en-US" dirty="0" err="1"/>
              <a:t>digunakan</a:t>
            </a:r>
            <a:r>
              <a:rPr lang="en-US" dirty="0"/>
              <a:t> pada SOAPSD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disimpan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b="1" dirty="0" err="1"/>
              <a:t>sistem</a:t>
            </a:r>
            <a:r>
              <a:rPr lang="en-US" b="1" dirty="0"/>
              <a:t> basis data, </a:t>
            </a:r>
            <a:r>
              <a:rPr lang="en-US" dirty="0"/>
              <a:t>untuk </a:t>
            </a:r>
            <a:r>
              <a:rPr lang="en-US" dirty="0" err="1"/>
              <a:t>memastikan</a:t>
            </a:r>
            <a:r>
              <a:rPr lang="en-US" dirty="0"/>
              <a:t> </a:t>
            </a:r>
            <a:r>
              <a:rPr lang="en-US" dirty="0" err="1"/>
              <a:t>realibilitas</a:t>
            </a:r>
            <a:r>
              <a:rPr lang="en-US" dirty="0"/>
              <a:t> data 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dibutuhkan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Pembangunan </a:t>
            </a:r>
            <a:r>
              <a:rPr lang="en-US" dirty="0" err="1"/>
              <a:t>sistem</a:t>
            </a:r>
            <a:r>
              <a:rPr lang="en-US" dirty="0"/>
              <a:t> basis data dilakukan dengan dua </a:t>
            </a:r>
            <a:r>
              <a:rPr lang="en-US" dirty="0" err="1"/>
              <a:t>tahapan</a:t>
            </a:r>
            <a:r>
              <a:rPr lang="en-US" dirty="0"/>
              <a:t>: </a:t>
            </a:r>
            <a:r>
              <a:rPr lang="en-US" dirty="0" err="1"/>
              <a:t>Konseptual</a:t>
            </a:r>
            <a:r>
              <a:rPr lang="en-US" dirty="0"/>
              <a:t> dan Logical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ABDE8C3-6E38-7DB5-7B06-0DD6B83FB7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60" y="2148626"/>
            <a:ext cx="5400040" cy="333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F5C87C4-A506-7747-468E-BFAC55093F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148" y="2221016"/>
            <a:ext cx="5400040" cy="326453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A4479B-1A7C-BEF8-8B5B-E31A17D56612}"/>
              </a:ext>
            </a:extLst>
          </p:cNvPr>
          <p:cNvSpPr txBox="1"/>
          <p:nvPr/>
        </p:nvSpPr>
        <p:spPr>
          <a:xfrm>
            <a:off x="393192" y="5806440"/>
            <a:ext cx="57028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418AB3"/>
                </a:solidFill>
              </a:rPr>
              <a:t>Gambar 6: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dirty="0"/>
              <a:t>Model ERD </a:t>
            </a:r>
            <a:r>
              <a:rPr lang="en-US" dirty="0" err="1"/>
              <a:t>Konseptual</a:t>
            </a:r>
            <a:r>
              <a:rPr lang="en-US" dirty="0"/>
              <a:t> SOAPSD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61B6DA-0CBD-7DF1-BF17-AA8CE6E8083F}"/>
              </a:ext>
            </a:extLst>
          </p:cNvPr>
          <p:cNvSpPr txBox="1"/>
          <p:nvPr/>
        </p:nvSpPr>
        <p:spPr>
          <a:xfrm>
            <a:off x="5971032" y="5806440"/>
            <a:ext cx="57028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418AB3"/>
                </a:solidFill>
              </a:rPr>
              <a:t>Gambar 7: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dirty="0"/>
              <a:t>Model </a:t>
            </a:r>
            <a:r>
              <a:rPr lang="en-US" dirty="0" err="1"/>
              <a:t>logikal</a:t>
            </a:r>
            <a:r>
              <a:rPr lang="en-US" dirty="0"/>
              <a:t> ERD SOAPSD</a:t>
            </a:r>
          </a:p>
        </p:txBody>
      </p:sp>
    </p:spTree>
    <p:extLst>
      <p:ext uri="{BB962C8B-B14F-4D97-AF65-F5344CB8AC3E}">
        <p14:creationId xmlns:p14="http://schemas.microsoft.com/office/powerpoint/2010/main" val="40996714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" y="1043939"/>
            <a:ext cx="5199926" cy="14432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Alur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00057C-0FA6-3B66-EDE2-7261FAF3CE29}"/>
              </a:ext>
            </a:extLst>
          </p:cNvPr>
          <p:cNvSpPr txBox="1"/>
          <p:nvPr/>
        </p:nvSpPr>
        <p:spPr>
          <a:xfrm>
            <a:off x="518160" y="2487208"/>
            <a:ext cx="4580051" cy="3549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dirty="0"/>
              <a:t>Pada </a:t>
            </a:r>
            <a:r>
              <a:rPr lang="en-US" dirty="0" err="1"/>
              <a:t>setiap</a:t>
            </a:r>
            <a:r>
              <a:rPr lang="en-US" dirty="0"/>
              <a:t> proses SOAPSD </a:t>
            </a:r>
            <a:r>
              <a:rPr lang="en-US" dirty="0" err="1"/>
              <a:t>menerima</a:t>
            </a:r>
            <a:r>
              <a:rPr lang="en-US" dirty="0"/>
              <a:t>:</a:t>
            </a:r>
          </a:p>
          <a:p>
            <a:pPr marL="742950" lvl="1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dirty="0" err="1"/>
              <a:t>Pekerjaan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dilakukan</a:t>
            </a:r>
          </a:p>
          <a:p>
            <a:pPr marL="742950" lvl="1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dirty="0" err="1"/>
              <a:t>Kompetensi</a:t>
            </a:r>
            <a:r>
              <a:rPr lang="en-US" dirty="0"/>
              <a:t> yang </a:t>
            </a:r>
            <a:r>
              <a:rPr lang="en-US" dirty="0" err="1"/>
              <a:t>dibutuhkan</a:t>
            </a:r>
            <a:endParaRPr lang="en-US" dirty="0"/>
          </a:p>
          <a:p>
            <a:pPr marL="742950" lvl="1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dirty="0"/>
              <a:t>Tingkat </a:t>
            </a:r>
            <a:r>
              <a:rPr lang="en-US" dirty="0" err="1"/>
              <a:t>kesulitan</a:t>
            </a:r>
            <a:r>
              <a:rPr lang="en-US" dirty="0"/>
              <a:t> </a:t>
            </a:r>
            <a:r>
              <a:rPr lang="en-US" dirty="0" err="1"/>
              <a:t>pekerjaan</a:t>
            </a:r>
            <a:endParaRPr lang="en-US" dirty="0"/>
          </a:p>
          <a:p>
            <a:pPr marL="742950" lvl="1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dirty="0" err="1"/>
              <a:t>Prioritas</a:t>
            </a:r>
            <a:r>
              <a:rPr lang="en-US" dirty="0"/>
              <a:t> </a:t>
            </a:r>
            <a:r>
              <a:rPr lang="en-US" dirty="0" err="1"/>
              <a:t>pekerjaan</a:t>
            </a:r>
            <a:endParaRPr lang="en-US" dirty="0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dirty="0" err="1"/>
              <a:t>Komponen</a:t>
            </a:r>
            <a:r>
              <a:rPr lang="en-US" dirty="0"/>
              <a:t> yang </a:t>
            </a:r>
            <a:r>
              <a:rPr lang="en-US" dirty="0" err="1"/>
              <a:t>bersifat</a:t>
            </a:r>
            <a:r>
              <a:rPr lang="en-US" dirty="0"/>
              <a:t> </a:t>
            </a:r>
            <a:r>
              <a:rPr lang="en-US" b="1" dirty="0" err="1"/>
              <a:t>wajib</a:t>
            </a:r>
            <a:r>
              <a:rPr lang="en-US" b="1" dirty="0"/>
              <a:t> </a:t>
            </a:r>
            <a:r>
              <a:rPr lang="en-US" b="1" dirty="0" err="1"/>
              <a:t>dikirimkan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b="1" dirty="0" err="1"/>
              <a:t>dasar</a:t>
            </a:r>
            <a:r>
              <a:rPr lang="en-US" b="1" dirty="0"/>
              <a:t> </a:t>
            </a:r>
            <a:r>
              <a:rPr lang="en-US" b="1" dirty="0" err="1"/>
              <a:t>informasi</a:t>
            </a:r>
            <a:r>
              <a:rPr lang="en-US" b="1" dirty="0"/>
              <a:t> </a:t>
            </a:r>
            <a:r>
              <a:rPr lang="en-US" dirty="0"/>
              <a:t>untuk proses </a:t>
            </a:r>
            <a:r>
              <a:rPr lang="en-US" b="1" dirty="0" err="1"/>
              <a:t>alokasi</a:t>
            </a:r>
            <a:r>
              <a:rPr lang="en-US" b="1" dirty="0"/>
              <a:t> </a:t>
            </a:r>
            <a:r>
              <a:rPr lang="en-US" b="1" dirty="0" err="1"/>
              <a:t>sumber</a:t>
            </a:r>
            <a:r>
              <a:rPr lang="en-US" b="1" dirty="0"/>
              <a:t> </a:t>
            </a:r>
            <a:r>
              <a:rPr lang="en-US" b="1" dirty="0" err="1"/>
              <a:t>daya</a:t>
            </a:r>
            <a:r>
              <a:rPr lang="en-US" b="1" dirty="0"/>
              <a:t> yang </a:t>
            </a:r>
            <a:r>
              <a:rPr lang="en-US" b="1" dirty="0" err="1"/>
              <a:t>tepat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9530" y="6223828"/>
            <a:ext cx="17062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16BDE863-94E8-4228-BC4C-083ADA1A746D}" type="slidenum">
              <a:rPr lang="en-US" smtClean="0"/>
              <a:pPr defTabSz="914400">
                <a:spcAft>
                  <a:spcPts val="600"/>
                </a:spcAft>
              </a:pPr>
              <a:t>21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5910E4-ED44-C4B6-BD6B-D0526895C806}"/>
              </a:ext>
            </a:extLst>
          </p:cNvPr>
          <p:cNvSpPr txBox="1"/>
          <p:nvPr/>
        </p:nvSpPr>
        <p:spPr>
          <a:xfrm>
            <a:off x="5979659" y="6219621"/>
            <a:ext cx="57028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418AB3"/>
                </a:solidFill>
              </a:rPr>
              <a:t>Gambar 8: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dirty="0"/>
              <a:t>DFD SOAPSD</a:t>
            </a: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F712FEA0-5325-7742-0D9E-651765712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522" y="365410"/>
            <a:ext cx="6313907" cy="594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06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7452360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Pemodelan</a:t>
            </a:r>
            <a:r>
              <a:rPr lang="en-US" sz="2400" dirty="0"/>
              <a:t> Proses </a:t>
            </a:r>
            <a:r>
              <a:rPr lang="en-US" sz="2400" i="1" dirty="0"/>
              <a:t>as is</a:t>
            </a:r>
            <a:r>
              <a:rPr lang="en-US" sz="2400" dirty="0"/>
              <a:t>-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</a:rPr>
              <a:t>Peluang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Perbaikan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22</a:t>
            </a:fld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B96D551-5E21-9229-C6FB-D651CC2093FE}"/>
              </a:ext>
            </a:extLst>
          </p:cNvPr>
          <p:cNvSpPr/>
          <p:nvPr/>
        </p:nvSpPr>
        <p:spPr>
          <a:xfrm>
            <a:off x="676656" y="1234440"/>
            <a:ext cx="1865376" cy="1865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1BF62F-429B-661B-84A6-96DBD89D264C}"/>
              </a:ext>
            </a:extLst>
          </p:cNvPr>
          <p:cNvSpPr txBox="1"/>
          <p:nvPr/>
        </p:nvSpPr>
        <p:spPr>
          <a:xfrm>
            <a:off x="987552" y="1006951"/>
            <a:ext cx="1243584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100" dirty="0">
                <a:solidFill>
                  <a:schemeClr val="bg1"/>
                </a:solidFill>
              </a:rPr>
              <a:t>20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2003DA-12B4-AB3D-39F0-50046B3E3505}"/>
              </a:ext>
            </a:extLst>
          </p:cNvPr>
          <p:cNvSpPr txBox="1"/>
          <p:nvPr/>
        </p:nvSpPr>
        <p:spPr>
          <a:xfrm>
            <a:off x="836676" y="1810512"/>
            <a:ext cx="1545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Proses di </a:t>
            </a:r>
            <a:r>
              <a:rPr lang="en-US" dirty="0" err="1">
                <a:solidFill>
                  <a:schemeClr val="bg1"/>
                </a:solidFill>
              </a:rPr>
              <a:t>tempuh</a:t>
            </a:r>
            <a:r>
              <a:rPr lang="en-US" dirty="0">
                <a:solidFill>
                  <a:schemeClr val="bg1"/>
                </a:solidFill>
              </a:rPr>
              <a:t> untuk </a:t>
            </a:r>
            <a:r>
              <a:rPr lang="en-US" dirty="0" err="1">
                <a:solidFill>
                  <a:schemeClr val="bg1"/>
                </a:solidFill>
              </a:rPr>
              <a:t>perencanaan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eksekusi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325350C-A2B0-DB77-52AA-B909B54A9C33}"/>
              </a:ext>
            </a:extLst>
          </p:cNvPr>
          <p:cNvSpPr/>
          <p:nvPr/>
        </p:nvSpPr>
        <p:spPr>
          <a:xfrm>
            <a:off x="3732936" y="1234440"/>
            <a:ext cx="1865376" cy="18653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BC3AF0-3B1B-E1EF-1188-234EF7EB6D13}"/>
              </a:ext>
            </a:extLst>
          </p:cNvPr>
          <p:cNvSpPr txBox="1"/>
          <p:nvPr/>
        </p:nvSpPr>
        <p:spPr>
          <a:xfrm>
            <a:off x="4084320" y="1006951"/>
            <a:ext cx="1243584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100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5500F-A6BE-89A9-3811-47CA1FE90EF6}"/>
              </a:ext>
            </a:extLst>
          </p:cNvPr>
          <p:cNvSpPr txBox="1"/>
          <p:nvPr/>
        </p:nvSpPr>
        <p:spPr>
          <a:xfrm>
            <a:off x="3933444" y="1899487"/>
            <a:ext cx="1545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Proses </a:t>
            </a:r>
            <a:r>
              <a:rPr lang="en-US" dirty="0" err="1">
                <a:solidFill>
                  <a:schemeClr val="bg1"/>
                </a:solidFill>
              </a:rPr>
              <a:t>memiliki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peluang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tersolusikan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4DE09E1-7FE1-DD49-660F-DEFCDB49325A}"/>
              </a:ext>
            </a:extLst>
          </p:cNvPr>
          <p:cNvSpPr/>
          <p:nvPr/>
        </p:nvSpPr>
        <p:spPr>
          <a:xfrm>
            <a:off x="2695955" y="1947672"/>
            <a:ext cx="886105" cy="438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AFB1D24-ABF0-F4FB-0171-E1AC4A7ADEDA}"/>
              </a:ext>
            </a:extLst>
          </p:cNvPr>
          <p:cNvSpPr/>
          <p:nvPr/>
        </p:nvSpPr>
        <p:spPr>
          <a:xfrm>
            <a:off x="5698998" y="1847088"/>
            <a:ext cx="886105" cy="4389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5DAAF416-D5E4-0EA5-E9F5-E47C7FFFC3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0656605"/>
              </p:ext>
            </p:extLst>
          </p:nvPr>
        </p:nvGraphicFramePr>
        <p:xfrm>
          <a:off x="6713222" y="1234440"/>
          <a:ext cx="4967983" cy="43239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6948">
                  <a:extLst>
                    <a:ext uri="{9D8B030D-6E8A-4147-A177-3AD203B41FA5}">
                      <a16:colId xmlns:a16="http://schemas.microsoft.com/office/drawing/2014/main" val="2946898641"/>
                    </a:ext>
                  </a:extLst>
                </a:gridCol>
                <a:gridCol w="1415413">
                  <a:extLst>
                    <a:ext uri="{9D8B030D-6E8A-4147-A177-3AD203B41FA5}">
                      <a16:colId xmlns:a16="http://schemas.microsoft.com/office/drawing/2014/main" val="3896489234"/>
                    </a:ext>
                  </a:extLst>
                </a:gridCol>
                <a:gridCol w="1415413">
                  <a:extLst>
                    <a:ext uri="{9D8B030D-6E8A-4147-A177-3AD203B41FA5}">
                      <a16:colId xmlns:a16="http://schemas.microsoft.com/office/drawing/2014/main" val="3473263629"/>
                    </a:ext>
                  </a:extLst>
                </a:gridCol>
                <a:gridCol w="804213">
                  <a:extLst>
                    <a:ext uri="{9D8B030D-6E8A-4147-A177-3AD203B41FA5}">
                      <a16:colId xmlns:a16="http://schemas.microsoft.com/office/drawing/2014/main" val="2374261875"/>
                    </a:ext>
                  </a:extLst>
                </a:gridCol>
                <a:gridCol w="1005996">
                  <a:extLst>
                    <a:ext uri="{9D8B030D-6E8A-4147-A177-3AD203B41FA5}">
                      <a16:colId xmlns:a16="http://schemas.microsoft.com/office/drawing/2014/main" val="1629631484"/>
                    </a:ext>
                  </a:extLst>
                </a:gridCol>
              </a:tblGrid>
              <a:tr h="8523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Proses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b="1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Pekerja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b="1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Waktu (Jam)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Area </a:t>
                      </a:r>
                      <a:r>
                        <a:rPr lang="en-US" sz="1000" b="1" dirty="0" err="1">
                          <a:solidFill>
                            <a:schemeClr val="bg1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Pengembangan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52501692"/>
                  </a:ext>
                </a:extLst>
              </a:tr>
              <a:tr h="85239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</a:rPr>
                        <a:t>Penentuan</a:t>
                      </a:r>
                      <a:r>
                        <a:rPr lang="en-US" sz="1000" dirty="0">
                          <a:effectLst/>
                        </a:rPr>
                        <a:t> </a:t>
                      </a:r>
                      <a:r>
                        <a:rPr lang="en-US" sz="1000" dirty="0" err="1">
                          <a:effectLst/>
                        </a:rPr>
                        <a:t>sumber</a:t>
                      </a:r>
                      <a:r>
                        <a:rPr lang="en-US" sz="1000" dirty="0">
                          <a:effectLst/>
                        </a:rPr>
                        <a:t> </a:t>
                      </a:r>
                      <a:r>
                        <a:rPr lang="en-US" sz="1000" dirty="0" err="1">
                          <a:effectLst/>
                        </a:rPr>
                        <a:t>daya</a:t>
                      </a:r>
                      <a:r>
                        <a:rPr lang="en-US" sz="1000" dirty="0">
                          <a:effectLst/>
                        </a:rPr>
                        <a:t> yang </a:t>
                      </a:r>
                      <a:r>
                        <a:rPr lang="en-US" sz="1000" dirty="0" err="1">
                          <a:effectLst/>
                        </a:rPr>
                        <a:t>akan</a:t>
                      </a:r>
                      <a:r>
                        <a:rPr lang="en-US" sz="1000" dirty="0">
                          <a:effectLst/>
                        </a:rPr>
                        <a:t> </a:t>
                      </a:r>
                      <a:r>
                        <a:rPr lang="en-US" sz="1000" dirty="0" err="1">
                          <a:effectLst/>
                        </a:rPr>
                        <a:t>mengerjakan</a:t>
                      </a:r>
                      <a:r>
                        <a:rPr lang="en-US" sz="1000" dirty="0">
                          <a:effectLst/>
                        </a:rPr>
                        <a:t> </a:t>
                      </a:r>
                      <a:r>
                        <a:rPr lang="en-US" sz="1000" dirty="0" err="1">
                          <a:effectLst/>
                        </a:rPr>
                        <a:t>pekerjaan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</a:rPr>
                        <a:t>Manajer</a:t>
                      </a:r>
                      <a:r>
                        <a:rPr lang="en-US" sz="1000" dirty="0">
                          <a:effectLst/>
                        </a:rPr>
                        <a:t> </a:t>
                      </a:r>
                      <a:r>
                        <a:rPr lang="en-US" sz="1000" dirty="0" err="1">
                          <a:effectLst/>
                        </a:rPr>
                        <a:t>fungsional</a:t>
                      </a:r>
                      <a:r>
                        <a:rPr lang="en-US" sz="1000" dirty="0">
                          <a:effectLst/>
                        </a:rPr>
                        <a:t>, 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± 1 Jam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✓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2211660"/>
                  </a:ext>
                </a:extLst>
              </a:tr>
              <a:tr h="63345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Konfirmasi sumber daya yang akan melakukan pekerjaan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</a:rPr>
                        <a:t>Manajer</a:t>
                      </a:r>
                      <a:r>
                        <a:rPr lang="en-US" sz="1000" dirty="0">
                          <a:effectLst/>
                        </a:rPr>
                        <a:t> </a:t>
                      </a:r>
                      <a:r>
                        <a:rPr lang="en-US" sz="1000" dirty="0" err="1">
                          <a:effectLst/>
                        </a:rPr>
                        <a:t>fungsional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± 1 Hari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effectLst/>
                        </a:rPr>
                        <a:t>✓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3465458"/>
                  </a:ext>
                </a:extLst>
              </a:tr>
              <a:tr h="63345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 err="1">
                          <a:effectLst/>
                          <a:latin typeface="+mj-lt"/>
                        </a:rPr>
                        <a:t>Penetapan</a:t>
                      </a:r>
                      <a:r>
                        <a:rPr lang="en-US" sz="1000" dirty="0">
                          <a:effectLst/>
                          <a:latin typeface="+mj-lt"/>
                        </a:rPr>
                        <a:t> </a:t>
                      </a:r>
                      <a:r>
                        <a:rPr lang="en-US" sz="1000" dirty="0" err="1">
                          <a:effectLst/>
                          <a:latin typeface="+mj-lt"/>
                        </a:rPr>
                        <a:t>sumber</a:t>
                      </a:r>
                      <a:r>
                        <a:rPr lang="en-US" sz="1000" dirty="0">
                          <a:effectLst/>
                          <a:latin typeface="+mj-lt"/>
                        </a:rPr>
                        <a:t> </a:t>
                      </a:r>
                      <a:r>
                        <a:rPr lang="en-US" sz="1000" dirty="0" err="1">
                          <a:effectLst/>
                          <a:latin typeface="+mj-lt"/>
                        </a:rPr>
                        <a:t>daya</a:t>
                      </a:r>
                      <a:r>
                        <a:rPr lang="en-US" sz="1000" dirty="0">
                          <a:effectLst/>
                          <a:latin typeface="+mj-lt"/>
                        </a:rPr>
                        <a:t> yang </a:t>
                      </a:r>
                      <a:r>
                        <a:rPr lang="en-US" sz="1000" dirty="0" err="1">
                          <a:effectLst/>
                          <a:latin typeface="+mj-lt"/>
                        </a:rPr>
                        <a:t>akan</a:t>
                      </a:r>
                      <a:r>
                        <a:rPr lang="en-US" sz="1000" dirty="0">
                          <a:effectLst/>
                          <a:latin typeface="+mj-lt"/>
                        </a:rPr>
                        <a:t> </a:t>
                      </a:r>
                      <a:r>
                        <a:rPr lang="en-US" sz="1000" dirty="0" err="1">
                          <a:effectLst/>
                          <a:latin typeface="+mj-lt"/>
                        </a:rPr>
                        <a:t>melakukan</a:t>
                      </a:r>
                      <a:r>
                        <a:rPr lang="en-US" sz="1000" dirty="0">
                          <a:effectLst/>
                          <a:latin typeface="+mj-lt"/>
                        </a:rPr>
                        <a:t> </a:t>
                      </a:r>
                      <a:r>
                        <a:rPr lang="en-US" sz="1000" dirty="0" err="1">
                          <a:effectLst/>
                          <a:latin typeface="+mj-lt"/>
                        </a:rPr>
                        <a:t>pekerjaan</a:t>
                      </a:r>
                      <a:endParaRPr lang="en-US" sz="1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+mj-lt"/>
                        </a:rPr>
                        <a:t>PM, FM</a:t>
                      </a:r>
                      <a:endParaRPr lang="en-US" sz="1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+mj-lt"/>
                        </a:rPr>
                        <a:t>± 10 </a:t>
                      </a:r>
                      <a:r>
                        <a:rPr lang="en-US" sz="1000" dirty="0" err="1">
                          <a:effectLst/>
                          <a:latin typeface="+mj-lt"/>
                        </a:rPr>
                        <a:t>Menit</a:t>
                      </a:r>
                      <a:endParaRPr lang="en-US" sz="1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effectLst/>
                          <a:latin typeface="+mj-lt"/>
                        </a:rPr>
                        <a:t>✓</a:t>
                      </a:r>
                      <a:endParaRPr lang="en-US" sz="1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65756993"/>
                  </a:ext>
                </a:extLst>
              </a:tr>
              <a:tr h="63345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i="1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Rebaseline</a:t>
                      </a:r>
                      <a:r>
                        <a:rPr lang="en-US" sz="1000" i="1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waktu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pekerjaan</a:t>
                      </a:r>
                      <a:endParaRPr lang="en-US" sz="1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PM, 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Manajer</a:t>
                      </a: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000" dirty="0" err="1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fungsional</a:t>
                      </a:r>
                      <a:endParaRPr lang="en-US" sz="1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± 1 Jam</a:t>
                      </a:r>
                      <a:endParaRPr lang="en-US" sz="1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Segoe UI Symbol" panose="020B0502040204020203" pitchFamily="34" charset="0"/>
                        </a:rPr>
                        <a:t>✓</a:t>
                      </a:r>
                      <a:endParaRPr lang="en-US" sz="1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88493510"/>
                  </a:ext>
                </a:extLst>
              </a:tr>
              <a:tr h="63345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Penentuan sumber daya yang akan melakukan pekerjaan</a:t>
                      </a:r>
                      <a:endParaRPr lang="en-US" sz="10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PM, Manajer fungsional</a:t>
                      </a:r>
                      <a:endParaRPr lang="en-US" sz="10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± 8 Jam</a:t>
                      </a:r>
                      <a:endParaRPr lang="en-US" sz="1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Calibri" panose="020F0502020204030204" pitchFamily="34" charset="0"/>
                          <a:cs typeface="Segoe UI Symbol" panose="020B0502040204020203" pitchFamily="34" charset="0"/>
                        </a:rPr>
                        <a:t>✓</a:t>
                      </a:r>
                      <a:endParaRPr lang="en-US" sz="1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74776243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6157D0D7-B769-3F12-0270-8344A87BA19B}"/>
              </a:ext>
            </a:extLst>
          </p:cNvPr>
          <p:cNvSpPr txBox="1"/>
          <p:nvPr/>
        </p:nvSpPr>
        <p:spPr>
          <a:xfrm>
            <a:off x="749808" y="3429000"/>
            <a:ext cx="56967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Dari total </a:t>
            </a:r>
            <a:r>
              <a:rPr lang="en-US" b="1" dirty="0">
                <a:latin typeface="+mj-lt"/>
              </a:rPr>
              <a:t>20 proses </a:t>
            </a:r>
            <a:r>
              <a:rPr lang="en-US" dirty="0">
                <a:latin typeface="+mj-lt"/>
              </a:rPr>
              <a:t>yang </a:t>
            </a:r>
            <a:r>
              <a:rPr lang="en-US" dirty="0" err="1">
                <a:latin typeface="+mj-lt"/>
              </a:rPr>
              <a:t>ada</a:t>
            </a:r>
            <a:r>
              <a:rPr lang="en-US" dirty="0">
                <a:latin typeface="+mj-lt"/>
              </a:rPr>
              <a:t> pada </a:t>
            </a:r>
            <a:r>
              <a:rPr lang="en-US" dirty="0" err="1">
                <a:latin typeface="+mj-lt"/>
              </a:rPr>
              <a:t>perencanaan</a:t>
            </a:r>
            <a:r>
              <a:rPr lang="en-US" dirty="0">
                <a:latin typeface="+mj-lt"/>
              </a:rPr>
              <a:t> dan </a:t>
            </a:r>
            <a:r>
              <a:rPr lang="en-US" dirty="0" err="1">
                <a:latin typeface="+mj-lt"/>
              </a:rPr>
              <a:t>eksekusi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proyek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terdapat</a:t>
            </a:r>
            <a:r>
              <a:rPr lang="en-US" dirty="0">
                <a:latin typeface="+mj-lt"/>
              </a:rPr>
              <a:t> </a:t>
            </a:r>
            <a:r>
              <a:rPr lang="en-US" b="1" dirty="0">
                <a:latin typeface="+mj-lt"/>
              </a:rPr>
              <a:t>5 proses </a:t>
            </a:r>
            <a:r>
              <a:rPr lang="en-US" dirty="0">
                <a:latin typeface="+mj-lt"/>
              </a:rPr>
              <a:t>yang </a:t>
            </a:r>
            <a:r>
              <a:rPr lang="en-US" dirty="0" err="1">
                <a:latin typeface="+mj-lt"/>
              </a:rPr>
              <a:t>memiliki</a:t>
            </a:r>
            <a:r>
              <a:rPr lang="en-US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peluang</a:t>
            </a:r>
            <a:r>
              <a:rPr lang="en-US" b="1" dirty="0">
                <a:latin typeface="+mj-lt"/>
              </a:rPr>
              <a:t> untuk </a:t>
            </a:r>
            <a:r>
              <a:rPr lang="en-US" b="1" dirty="0" err="1">
                <a:latin typeface="+mj-lt"/>
              </a:rPr>
              <a:t>diperbaiki</a:t>
            </a:r>
            <a:r>
              <a:rPr lang="en-US" b="1" dirty="0">
                <a:latin typeface="+mj-lt"/>
              </a:rPr>
              <a:t> </a:t>
            </a:r>
            <a:r>
              <a:rPr lang="en-US" dirty="0">
                <a:latin typeface="+mj-lt"/>
              </a:rPr>
              <a:t>dengan </a:t>
            </a:r>
            <a:r>
              <a:rPr lang="en-US" dirty="0" err="1">
                <a:latin typeface="+mj-lt"/>
              </a:rPr>
              <a:t>menggunakan</a:t>
            </a:r>
            <a:r>
              <a:rPr lang="en-US" dirty="0">
                <a:latin typeface="+mj-lt"/>
              </a:rPr>
              <a:t> SOAPSD.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Dari </a:t>
            </a:r>
            <a:r>
              <a:rPr lang="en-US" dirty="0" err="1">
                <a:latin typeface="+mj-lt"/>
              </a:rPr>
              <a:t>keseluruhan</a:t>
            </a:r>
            <a:r>
              <a:rPr lang="en-US" dirty="0">
                <a:latin typeface="+mj-lt"/>
              </a:rPr>
              <a:t> proses </a:t>
            </a:r>
            <a:r>
              <a:rPr lang="en-US" dirty="0" err="1">
                <a:latin typeface="+mj-lt"/>
              </a:rPr>
              <a:t>akan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dicari</a:t>
            </a:r>
            <a:r>
              <a:rPr lang="en-US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waktu</a:t>
            </a:r>
            <a:r>
              <a:rPr lang="en-US" b="1" dirty="0">
                <a:latin typeface="+mj-lt"/>
              </a:rPr>
              <a:t> proses dan </a:t>
            </a:r>
            <a:r>
              <a:rPr lang="en-US" b="1" dirty="0" err="1">
                <a:latin typeface="+mj-lt"/>
              </a:rPr>
              <a:t>biaya</a:t>
            </a:r>
            <a:r>
              <a:rPr lang="en-US" b="1" dirty="0">
                <a:latin typeface="+mj-lt"/>
              </a:rPr>
              <a:t> proses </a:t>
            </a:r>
            <a:r>
              <a:rPr lang="en-US" dirty="0">
                <a:latin typeface="+mj-lt"/>
              </a:rPr>
              <a:t>untuk </a:t>
            </a:r>
            <a:r>
              <a:rPr lang="en-US" dirty="0" err="1">
                <a:latin typeface="+mj-lt"/>
              </a:rPr>
              <a:t>melihat</a:t>
            </a:r>
            <a:r>
              <a:rPr lang="en-US" dirty="0">
                <a:latin typeface="+mj-lt"/>
              </a:rPr>
              <a:t> </a:t>
            </a:r>
            <a:r>
              <a:rPr lang="en-US" b="1" i="1" dirty="0">
                <a:latin typeface="+mj-lt"/>
              </a:rPr>
              <a:t>bottleneck </a:t>
            </a:r>
            <a:r>
              <a:rPr lang="en-US" dirty="0">
                <a:latin typeface="+mj-lt"/>
              </a:rPr>
              <a:t>yang </a:t>
            </a:r>
            <a:r>
              <a:rPr lang="en-US" dirty="0" err="1">
                <a:latin typeface="+mj-lt"/>
              </a:rPr>
              <a:t>terjadi</a:t>
            </a:r>
            <a:r>
              <a:rPr lang="en-US" dirty="0"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Proses perbaikan yang dilakukan </a:t>
            </a:r>
            <a:r>
              <a:rPr lang="en-US" dirty="0" err="1">
                <a:latin typeface="+mj-lt"/>
              </a:rPr>
              <a:t>termasuk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kedalam</a:t>
            </a:r>
            <a:r>
              <a:rPr lang="en-US" dirty="0">
                <a:latin typeface="+mj-lt"/>
              </a:rPr>
              <a:t> </a:t>
            </a:r>
            <a:r>
              <a:rPr lang="en-US" b="1" dirty="0">
                <a:latin typeface="+mj-lt"/>
              </a:rPr>
              <a:t>BPR Best practice </a:t>
            </a:r>
            <a:r>
              <a:rPr lang="en-US" dirty="0" err="1">
                <a:latin typeface="+mj-lt"/>
              </a:rPr>
              <a:t>yaitu</a:t>
            </a:r>
            <a:r>
              <a:rPr lang="en-US" dirty="0">
                <a:latin typeface="+mj-lt"/>
              </a:rPr>
              <a:t> 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(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Mansar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&amp;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Reijers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, 2005;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Reijers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, 2021):</a:t>
            </a:r>
            <a:endParaRPr lang="en-US" dirty="0"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Task elimination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Integral Business Technology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E27441-498D-04F8-0607-19035DEFD898}"/>
              </a:ext>
            </a:extLst>
          </p:cNvPr>
          <p:cNvSpPr txBox="1"/>
          <p:nvPr/>
        </p:nvSpPr>
        <p:spPr>
          <a:xfrm>
            <a:off x="6345809" y="560677"/>
            <a:ext cx="57028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solidFill>
                  <a:srgbClr val="418AB3"/>
                </a:solidFill>
              </a:rPr>
              <a:t>Tabel</a:t>
            </a:r>
            <a:r>
              <a:rPr lang="en-US" b="1" dirty="0">
                <a:solidFill>
                  <a:srgbClr val="418AB3"/>
                </a:solidFill>
              </a:rPr>
              <a:t> 3: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dirty="0"/>
              <a:t>Proses yang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peluang</a:t>
            </a:r>
            <a:r>
              <a:rPr lang="en-US" dirty="0"/>
              <a:t> perbaikan dengan SOAPSD</a:t>
            </a:r>
          </a:p>
        </p:txBody>
      </p:sp>
    </p:spTree>
    <p:extLst>
      <p:ext uri="{BB962C8B-B14F-4D97-AF65-F5344CB8AC3E}">
        <p14:creationId xmlns:p14="http://schemas.microsoft.com/office/powerpoint/2010/main" val="3697710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7452360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Pemodelan</a:t>
            </a:r>
            <a:r>
              <a:rPr lang="en-US" sz="2400" dirty="0"/>
              <a:t> Proses </a:t>
            </a:r>
            <a:r>
              <a:rPr lang="en-US" sz="2400" i="1" dirty="0"/>
              <a:t>as is</a:t>
            </a:r>
            <a:r>
              <a:rPr lang="en-US" sz="2400" dirty="0"/>
              <a:t>-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Parameter Input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867C6F3-0685-869C-2E08-367EB9A73B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6429605"/>
              </p:ext>
            </p:extLst>
          </p:nvPr>
        </p:nvGraphicFramePr>
        <p:xfrm>
          <a:off x="434800" y="1492242"/>
          <a:ext cx="4527932" cy="4877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7712">
                  <a:extLst>
                    <a:ext uri="{9D8B030D-6E8A-4147-A177-3AD203B41FA5}">
                      <a16:colId xmlns:a16="http://schemas.microsoft.com/office/drawing/2014/main" val="1400242983"/>
                    </a:ext>
                  </a:extLst>
                </a:gridCol>
                <a:gridCol w="1264489">
                  <a:extLst>
                    <a:ext uri="{9D8B030D-6E8A-4147-A177-3AD203B41FA5}">
                      <a16:colId xmlns:a16="http://schemas.microsoft.com/office/drawing/2014/main" val="3246519830"/>
                    </a:ext>
                  </a:extLst>
                </a:gridCol>
                <a:gridCol w="1357681">
                  <a:extLst>
                    <a:ext uri="{9D8B030D-6E8A-4147-A177-3AD203B41FA5}">
                      <a16:colId xmlns:a16="http://schemas.microsoft.com/office/drawing/2014/main" val="2791030130"/>
                    </a:ext>
                  </a:extLst>
                </a:gridCol>
                <a:gridCol w="1498050">
                  <a:extLst>
                    <a:ext uri="{9D8B030D-6E8A-4147-A177-3AD203B41FA5}">
                      <a16:colId xmlns:a16="http://schemas.microsoft.com/office/drawing/2014/main" val="1754759745"/>
                    </a:ext>
                  </a:extLst>
                </a:gridCol>
              </a:tblGrid>
              <a:tr h="1851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No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Aktor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Level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Biaya Per Jam (Rp)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545461325"/>
                  </a:ext>
                </a:extLst>
              </a:tr>
              <a:tr h="1851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Project Manager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4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Rp.31.250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4220369349"/>
                  </a:ext>
                </a:extLst>
              </a:tr>
              <a:tr h="39543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Senior Project Manager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Rp.41.666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4282204356"/>
                  </a:ext>
                </a:extLst>
              </a:tr>
              <a:tr h="1851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Developer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Rp.20.833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1220238647"/>
                  </a:ext>
                </a:extLst>
              </a:tr>
              <a:tr h="1851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Senior Developer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Rp.31.250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2175251594"/>
                  </a:ext>
                </a:extLst>
              </a:tr>
              <a:tr h="1851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FM-Developer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Rp.41.666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2758034803"/>
                  </a:ext>
                </a:extLst>
              </a:tr>
              <a:tr h="39543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Provisioning Engineer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Rp.20.833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2740007014"/>
                  </a:ext>
                </a:extLst>
              </a:tr>
              <a:tr h="39543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Senior Provisioning Engineer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Rp.31.250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937482350"/>
                  </a:ext>
                </a:extLst>
              </a:tr>
              <a:tr h="39543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FM-Provisioning &amp;Testing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Rp.41.666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1881877358"/>
                  </a:ext>
                </a:extLst>
              </a:tr>
              <a:tr h="1851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Tester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Rp.20.833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2455462370"/>
                  </a:ext>
                </a:extLst>
              </a:tr>
              <a:tr h="1851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Senior Tester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Rp.31.250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4059405100"/>
                  </a:ext>
                </a:extLst>
              </a:tr>
              <a:tr h="1851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Outsource Engineer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Rp.15.625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991464733"/>
                  </a:ext>
                </a:extLst>
              </a:tr>
              <a:tr h="39543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Junior Account Manager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Rp.20.833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716659177"/>
                  </a:ext>
                </a:extLst>
              </a:tr>
              <a:tr h="18510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Account Manager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Rp.31.250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2322491878"/>
                  </a:ext>
                </a:extLst>
              </a:tr>
              <a:tr h="39543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14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Senior Account Manager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Rp.41.666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582" marR="52582" marT="0" marB="0"/>
                </a:tc>
                <a:extLst>
                  <a:ext uri="{0D108BD9-81ED-4DB2-BD59-A6C34878D82A}">
                    <a16:rowId xmlns:a16="http://schemas.microsoft.com/office/drawing/2014/main" val="345719986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E3D33BA-B762-9C94-D7F2-783D0E181851}"/>
              </a:ext>
            </a:extLst>
          </p:cNvPr>
          <p:cNvSpPr txBox="1"/>
          <p:nvPr/>
        </p:nvSpPr>
        <p:spPr>
          <a:xfrm>
            <a:off x="434799" y="924539"/>
            <a:ext cx="445444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solidFill>
                  <a:srgbClr val="418AB3"/>
                </a:solidFill>
              </a:rPr>
              <a:t>Tabel</a:t>
            </a:r>
            <a:r>
              <a:rPr lang="en-US" b="1" dirty="0">
                <a:solidFill>
                  <a:srgbClr val="418AB3"/>
                </a:solidFill>
              </a:rPr>
              <a:t> 4: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dirty="0" err="1"/>
              <a:t>Biaya</a:t>
            </a:r>
            <a:r>
              <a:rPr lang="en-US" dirty="0"/>
              <a:t> proses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i="1" dirty="0"/>
              <a:t>role </a:t>
            </a:r>
            <a:r>
              <a:rPr lang="en-US" dirty="0"/>
              <a:t>dan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5E536C-2694-A7A6-4734-84CEF370F40A}"/>
              </a:ext>
            </a:extLst>
          </p:cNvPr>
          <p:cNvSpPr txBox="1"/>
          <p:nvPr/>
        </p:nvSpPr>
        <p:spPr>
          <a:xfrm>
            <a:off x="5131837" y="1570870"/>
            <a:ext cx="59995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dirty="0" err="1"/>
              <a:t>aktor</a:t>
            </a:r>
            <a:r>
              <a:rPr lang="en-US" dirty="0"/>
              <a:t> dan </a:t>
            </a:r>
            <a:r>
              <a:rPr lang="en-US" dirty="0" err="1"/>
              <a:t>biaya</a:t>
            </a:r>
            <a:r>
              <a:rPr lang="en-US" dirty="0"/>
              <a:t> per jam </a:t>
            </a:r>
            <a:r>
              <a:rPr lang="en-US" dirty="0" err="1"/>
              <a:t>dipetakan</a:t>
            </a:r>
            <a:r>
              <a:rPr lang="en-US" dirty="0"/>
              <a:t> ke </a:t>
            </a:r>
            <a:r>
              <a:rPr lang="en-US" dirty="0" err="1"/>
              <a:t>dalam</a:t>
            </a:r>
            <a:r>
              <a:rPr lang="en-US" dirty="0"/>
              <a:t> BPMN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dibuat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Mekanisme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proses yang </a:t>
            </a:r>
            <a:r>
              <a:rPr lang="en-US" dirty="0" err="1"/>
              <a:t>dimasukan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b="1" dirty="0" err="1"/>
              <a:t>distribusi</a:t>
            </a:r>
            <a:r>
              <a:rPr lang="en-US" b="1" dirty="0"/>
              <a:t> normal dengan std </a:t>
            </a:r>
            <a:r>
              <a:rPr lang="en-US" b="1" dirty="0" err="1"/>
              <a:t>deviasi</a:t>
            </a:r>
            <a:r>
              <a:rPr lang="en-US" b="1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pakar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737617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7452360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Pemodelan</a:t>
            </a:r>
            <a:r>
              <a:rPr lang="en-US" sz="2400" dirty="0"/>
              <a:t> Proses </a:t>
            </a:r>
            <a:r>
              <a:rPr lang="en-US" sz="2400" i="1" dirty="0"/>
              <a:t>as is</a:t>
            </a:r>
            <a:r>
              <a:rPr lang="en-US" sz="2400" dirty="0"/>
              <a:t>-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BPMN </a:t>
            </a:r>
            <a:r>
              <a:rPr lang="en-US" sz="2400" i="1" dirty="0">
                <a:solidFill>
                  <a:schemeClr val="bg2">
                    <a:lumMod val="50000"/>
                  </a:schemeClr>
                </a:solidFill>
              </a:rPr>
              <a:t>As 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22276339-CF91-A715-78D1-54BCFADA9A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972" y="877824"/>
            <a:ext cx="6976587" cy="417003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6E501CA-4891-9FCE-B498-61EB89AD66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329496"/>
              </p:ext>
            </p:extLst>
          </p:nvPr>
        </p:nvGraphicFramePr>
        <p:xfrm>
          <a:off x="1407020" y="5420231"/>
          <a:ext cx="4936490" cy="9497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35075">
                  <a:extLst>
                    <a:ext uri="{9D8B030D-6E8A-4147-A177-3AD203B41FA5}">
                      <a16:colId xmlns:a16="http://schemas.microsoft.com/office/drawing/2014/main" val="1796136202"/>
                    </a:ext>
                  </a:extLst>
                </a:gridCol>
                <a:gridCol w="1233805">
                  <a:extLst>
                    <a:ext uri="{9D8B030D-6E8A-4147-A177-3AD203B41FA5}">
                      <a16:colId xmlns:a16="http://schemas.microsoft.com/office/drawing/2014/main" val="3757182968"/>
                    </a:ext>
                  </a:extLst>
                </a:gridCol>
                <a:gridCol w="1233805">
                  <a:extLst>
                    <a:ext uri="{9D8B030D-6E8A-4147-A177-3AD203B41FA5}">
                      <a16:colId xmlns:a16="http://schemas.microsoft.com/office/drawing/2014/main" val="2471308575"/>
                    </a:ext>
                  </a:extLst>
                </a:gridCol>
                <a:gridCol w="1233805">
                  <a:extLst>
                    <a:ext uri="{9D8B030D-6E8A-4147-A177-3AD203B41FA5}">
                      <a16:colId xmlns:a16="http://schemas.microsoft.com/office/drawing/2014/main" val="2052137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Parameter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Minimum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Rerata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Maksimum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24573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Lama satu proses berjalan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8.5 Minggu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47.1 Minggu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99.4 minggu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950693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Biaya satu proses berjalan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Rp.5.010.000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Rp.22.375.500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Rp.52.548.000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6082920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9CFBC3E-3E79-A906-A496-7B5DA90B7533}"/>
              </a:ext>
            </a:extLst>
          </p:cNvPr>
          <p:cNvSpPr txBox="1"/>
          <p:nvPr/>
        </p:nvSpPr>
        <p:spPr>
          <a:xfrm>
            <a:off x="7438204" y="907276"/>
            <a:ext cx="444146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+mj-lt"/>
              </a:rPr>
              <a:t>Simulasi</a:t>
            </a:r>
            <a:r>
              <a:rPr lang="en-US" dirty="0">
                <a:latin typeface="+mj-lt"/>
              </a:rPr>
              <a:t> proses </a:t>
            </a:r>
            <a:r>
              <a:rPr lang="en-US" i="1" dirty="0">
                <a:latin typeface="+mj-lt"/>
              </a:rPr>
              <a:t>as is </a:t>
            </a:r>
            <a:r>
              <a:rPr lang="en-US" dirty="0">
                <a:latin typeface="+mj-lt"/>
              </a:rPr>
              <a:t>dilakukan </a:t>
            </a:r>
            <a:r>
              <a:rPr lang="en-US" dirty="0" err="1">
                <a:latin typeface="+mj-lt"/>
              </a:rPr>
              <a:t>sebanyak</a:t>
            </a:r>
            <a:r>
              <a:rPr lang="en-US" dirty="0">
                <a:latin typeface="+mj-lt"/>
              </a:rPr>
              <a:t> </a:t>
            </a:r>
            <a:r>
              <a:rPr lang="en-US" b="1" dirty="0">
                <a:latin typeface="+mj-lt"/>
              </a:rPr>
              <a:t>625 kali </a:t>
            </a:r>
            <a:r>
              <a:rPr lang="en-US" dirty="0" err="1">
                <a:latin typeface="+mj-lt"/>
              </a:rPr>
              <a:t>sejumlah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proyek</a:t>
            </a:r>
            <a:r>
              <a:rPr lang="en-US" dirty="0">
                <a:latin typeface="+mj-lt"/>
              </a:rPr>
              <a:t> yang </a:t>
            </a:r>
            <a:r>
              <a:rPr lang="en-US" dirty="0" err="1">
                <a:latin typeface="+mj-lt"/>
              </a:rPr>
              <a:t>dikerjakan</a:t>
            </a:r>
            <a:r>
              <a:rPr lang="en-US" dirty="0">
                <a:latin typeface="+mj-lt"/>
              </a:rPr>
              <a:t> oleh PT PDI pada </a:t>
            </a:r>
            <a:r>
              <a:rPr lang="en-US" dirty="0" err="1">
                <a:latin typeface="+mj-lt"/>
              </a:rPr>
              <a:t>tahun</a:t>
            </a:r>
            <a:r>
              <a:rPr lang="en-US" dirty="0">
                <a:latin typeface="+mj-lt"/>
              </a:rPr>
              <a:t> 2022.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+mj-lt"/>
              </a:rPr>
              <a:t>Berdasarkan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simulasi</a:t>
            </a:r>
            <a:r>
              <a:rPr lang="en-US" dirty="0">
                <a:latin typeface="+mj-lt"/>
              </a:rPr>
              <a:t> yang dilakukan </a:t>
            </a:r>
            <a:r>
              <a:rPr lang="en-US" dirty="0" err="1">
                <a:latin typeface="+mj-lt"/>
              </a:rPr>
              <a:t>akan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didapatkan</a:t>
            </a:r>
            <a:r>
              <a:rPr lang="en-US" dirty="0">
                <a:latin typeface="+mj-lt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Peta </a:t>
            </a:r>
            <a:r>
              <a:rPr lang="en-US" dirty="0" err="1">
                <a:latin typeface="+mj-lt"/>
              </a:rPr>
              <a:t>panas</a:t>
            </a:r>
            <a:r>
              <a:rPr lang="en-US" dirty="0">
                <a:latin typeface="+mj-lt"/>
              </a:rPr>
              <a:t> (</a:t>
            </a:r>
            <a:r>
              <a:rPr lang="en-US" dirty="0" err="1">
                <a:latin typeface="+mj-lt"/>
              </a:rPr>
              <a:t>Durasi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Perulangan</a:t>
            </a:r>
            <a:r>
              <a:rPr lang="en-US" dirty="0">
                <a:latin typeface="+mj-lt"/>
              </a:rPr>
              <a:t>, Waktu </a:t>
            </a:r>
            <a:r>
              <a:rPr lang="en-US" dirty="0" err="1">
                <a:latin typeface="+mj-lt"/>
              </a:rPr>
              <a:t>tunggu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biaya</a:t>
            </a:r>
            <a:r>
              <a:rPr lang="en-US" dirty="0">
                <a:latin typeface="+mj-lt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+mj-lt"/>
              </a:rPr>
              <a:t>Alokasi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penggunaan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sumber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daya</a:t>
            </a:r>
            <a:r>
              <a:rPr lang="en-US" dirty="0">
                <a:latin typeface="+mj-lt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+mj-lt"/>
              </a:rPr>
              <a:t>Berdasarkan</a:t>
            </a:r>
            <a:r>
              <a:rPr lang="en-US" dirty="0">
                <a:latin typeface="+mj-lt"/>
              </a:rPr>
              <a:t> hasil </a:t>
            </a:r>
            <a:r>
              <a:rPr lang="en-US" dirty="0" err="1">
                <a:latin typeface="+mj-lt"/>
              </a:rPr>
              <a:t>simulasi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didapatkan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rerata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satu</a:t>
            </a:r>
            <a:r>
              <a:rPr lang="en-US" dirty="0">
                <a:latin typeface="+mj-lt"/>
              </a:rPr>
              <a:t> proses </a:t>
            </a:r>
            <a:r>
              <a:rPr lang="en-US" dirty="0" err="1">
                <a:latin typeface="+mj-lt"/>
              </a:rPr>
              <a:t>berjalan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selama</a:t>
            </a:r>
            <a:r>
              <a:rPr lang="en-US" dirty="0">
                <a:latin typeface="+mj-lt"/>
              </a:rPr>
              <a:t> </a:t>
            </a:r>
            <a:r>
              <a:rPr lang="en-US" b="1" dirty="0">
                <a:latin typeface="+mj-lt"/>
              </a:rPr>
              <a:t>47.1 </a:t>
            </a:r>
            <a:r>
              <a:rPr lang="en-US" b="1" dirty="0" err="1">
                <a:latin typeface="+mj-lt"/>
              </a:rPr>
              <a:t>minggu</a:t>
            </a:r>
            <a:r>
              <a:rPr lang="en-US" b="1" dirty="0">
                <a:latin typeface="+mj-lt"/>
              </a:rPr>
              <a:t>/9 </a:t>
            </a:r>
            <a:r>
              <a:rPr lang="en-US" b="1" dirty="0" err="1">
                <a:latin typeface="+mj-lt"/>
              </a:rPr>
              <a:t>Bulan</a:t>
            </a:r>
            <a:r>
              <a:rPr lang="en-US" b="1" dirty="0">
                <a:latin typeface="+mj-lt"/>
              </a:rPr>
              <a:t> </a:t>
            </a:r>
            <a:r>
              <a:rPr lang="en-US" dirty="0">
                <a:latin typeface="+mj-lt"/>
              </a:rPr>
              <a:t>dengan </a:t>
            </a:r>
            <a:r>
              <a:rPr lang="en-US" b="1" dirty="0" err="1">
                <a:latin typeface="+mj-lt"/>
              </a:rPr>
              <a:t>biaya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rerata</a:t>
            </a:r>
            <a:r>
              <a:rPr lang="en-US" b="1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satu</a:t>
            </a:r>
            <a:r>
              <a:rPr lang="en-US" dirty="0">
                <a:latin typeface="+mj-lt"/>
              </a:rPr>
              <a:t> proses </a:t>
            </a:r>
            <a:r>
              <a:rPr lang="en-US" dirty="0" err="1">
                <a:latin typeface="+mj-lt"/>
              </a:rPr>
              <a:t>adalah</a:t>
            </a:r>
            <a:r>
              <a:rPr lang="en-US" dirty="0">
                <a:latin typeface="+mj-lt"/>
              </a:rPr>
              <a:t> </a:t>
            </a:r>
            <a:r>
              <a:rPr lang="en-US" b="1" dirty="0">
                <a:latin typeface="+mj-lt"/>
              </a:rPr>
              <a:t>Rp. 22.375.500.</a:t>
            </a: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Hal </a:t>
            </a:r>
            <a:r>
              <a:rPr lang="en-US" dirty="0" err="1">
                <a:latin typeface="+mj-lt"/>
              </a:rPr>
              <a:t>ini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diperkuat</a:t>
            </a:r>
            <a:r>
              <a:rPr lang="en-US" dirty="0">
                <a:latin typeface="+mj-lt"/>
              </a:rPr>
              <a:t> dengan </a:t>
            </a:r>
            <a:r>
              <a:rPr lang="en-US" b="1" dirty="0" err="1">
                <a:latin typeface="+mj-lt"/>
              </a:rPr>
              <a:t>kondisi</a:t>
            </a:r>
            <a:r>
              <a:rPr lang="en-US" b="1" dirty="0">
                <a:latin typeface="+mj-lt"/>
              </a:rPr>
              <a:t> real</a:t>
            </a:r>
            <a:r>
              <a:rPr lang="en-US" dirty="0">
                <a:latin typeface="+mj-lt"/>
              </a:rPr>
              <a:t> pada </a:t>
            </a:r>
            <a:r>
              <a:rPr lang="en-US" dirty="0" err="1">
                <a:latin typeface="+mj-lt"/>
              </a:rPr>
              <a:t>tahun</a:t>
            </a:r>
            <a:r>
              <a:rPr lang="en-US" dirty="0">
                <a:latin typeface="+mj-lt"/>
              </a:rPr>
              <a:t> 2022 </a:t>
            </a:r>
            <a:r>
              <a:rPr lang="en-US" dirty="0" err="1">
                <a:latin typeface="+mj-lt"/>
              </a:rPr>
              <a:t>terdapat</a:t>
            </a:r>
            <a:r>
              <a:rPr lang="en-US" dirty="0">
                <a:latin typeface="+mj-lt"/>
              </a:rPr>
              <a:t> 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</a:rPr>
              <a:t>34.88%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yang 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</a:rPr>
              <a:t>tidak </a:t>
            </a:r>
            <a:r>
              <a:rPr lang="en-US" sz="1800" b="1" dirty="0" err="1">
                <a:effectLst/>
                <a:latin typeface="+mj-lt"/>
                <a:ea typeface="Calibri" panose="020F0502020204030204" pitchFamily="34" charset="0"/>
              </a:rPr>
              <a:t>direalisasikan</a:t>
            </a: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68455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7452360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Pemodelan</a:t>
            </a:r>
            <a:r>
              <a:rPr lang="en-US" sz="2400" dirty="0"/>
              <a:t> Proses </a:t>
            </a:r>
            <a:r>
              <a:rPr lang="en-US" sz="2400" i="1" dirty="0"/>
              <a:t>as is</a:t>
            </a:r>
            <a:r>
              <a:rPr lang="en-US" sz="2400" dirty="0"/>
              <a:t>-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Peta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</a:rPr>
              <a:t>Panas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2C802583-379D-9405-34D5-5B666A298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83" y="877824"/>
            <a:ext cx="5400040" cy="2642235"/>
          </a:xfrm>
          <a:prstGeom prst="rect">
            <a:avLst/>
          </a:prstGeom>
        </p:spPr>
      </p:pic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7E980EA7-BF54-EDD6-8DC3-21BFB6462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8654" y="883539"/>
            <a:ext cx="5400040" cy="2636520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CC1120CD-819C-AC76-8D3F-EEA0F195B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183" y="3695382"/>
            <a:ext cx="5400040" cy="2674620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BBFEA5B9-097F-FC58-60AD-0799ACC5C8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8583" y="3762057"/>
            <a:ext cx="5400040" cy="260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729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7452360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Pemodelan</a:t>
            </a:r>
            <a:r>
              <a:rPr lang="en-US" sz="2400" dirty="0"/>
              <a:t> Proses </a:t>
            </a:r>
            <a:r>
              <a:rPr lang="en-US" sz="2400" i="1" dirty="0"/>
              <a:t>as is</a:t>
            </a:r>
            <a:r>
              <a:rPr lang="en-US" sz="2400" dirty="0"/>
              <a:t>-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</a:rPr>
              <a:t>Penggunaan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</a:rPr>
              <a:t>Sumber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Daya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26</a:t>
            </a:fld>
            <a:endParaRPr lang="en-US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E1B99F9-68ED-5840-D923-66A58225AE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236065"/>
              </p:ext>
            </p:extLst>
          </p:nvPr>
        </p:nvGraphicFramePr>
        <p:xfrm>
          <a:off x="589908" y="1324946"/>
          <a:ext cx="6226780" cy="3554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879A142-6E7E-0323-0B9C-B04D1A5DEF97}"/>
              </a:ext>
            </a:extLst>
          </p:cNvPr>
          <p:cNvSpPr txBox="1"/>
          <p:nvPr/>
        </p:nvSpPr>
        <p:spPr>
          <a:xfrm>
            <a:off x="7160623" y="1874520"/>
            <a:ext cx="44414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Berdasarkan</a:t>
            </a:r>
            <a:r>
              <a:rPr lang="en-US" dirty="0"/>
              <a:t> hasil </a:t>
            </a:r>
            <a:r>
              <a:rPr lang="en-US" dirty="0" err="1"/>
              <a:t>simulasi</a:t>
            </a:r>
            <a:r>
              <a:rPr lang="en-US" dirty="0"/>
              <a:t> </a:t>
            </a:r>
            <a:r>
              <a:rPr lang="en-US" dirty="0" err="1"/>
              <a:t>didapatkan</a:t>
            </a:r>
            <a:r>
              <a:rPr lang="en-US" dirty="0"/>
              <a:t>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daya</a:t>
            </a:r>
            <a:r>
              <a:rPr lang="en-US" dirty="0"/>
              <a:t> </a:t>
            </a:r>
            <a:r>
              <a:rPr lang="en-US" b="1" dirty="0" err="1"/>
              <a:t>terbesar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pada </a:t>
            </a:r>
            <a:r>
              <a:rPr lang="en-US" b="1" i="1" dirty="0"/>
              <a:t>developer/provisioning/tester</a:t>
            </a:r>
            <a:r>
              <a:rPr lang="en-US" i="1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umumnya</a:t>
            </a:r>
            <a:r>
              <a:rPr lang="en-US" dirty="0"/>
              <a:t> </a:t>
            </a:r>
            <a:r>
              <a:rPr lang="en-US" dirty="0" err="1"/>
              <a:t>diakibatkan</a:t>
            </a:r>
            <a:r>
              <a:rPr lang="en-US" dirty="0"/>
              <a:t> oleh </a:t>
            </a:r>
            <a:r>
              <a:rPr lang="en-US" b="1" dirty="0" err="1"/>
              <a:t>seluruh</a:t>
            </a:r>
            <a:r>
              <a:rPr lang="en-US" b="1" dirty="0"/>
              <a:t> </a:t>
            </a:r>
            <a:r>
              <a:rPr lang="en-US" b="1" dirty="0" err="1"/>
              <a:t>pekerjaan</a:t>
            </a:r>
            <a:r>
              <a:rPr lang="en-US" b="1" dirty="0"/>
              <a:t> </a:t>
            </a:r>
            <a:r>
              <a:rPr lang="en-US" dirty="0"/>
              <a:t>yang </a:t>
            </a:r>
            <a:r>
              <a:rPr lang="en-US" dirty="0" err="1"/>
              <a:t>diberikan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persepsi</a:t>
            </a:r>
            <a:r>
              <a:rPr lang="en-US" dirty="0"/>
              <a:t> dan </a:t>
            </a:r>
            <a:r>
              <a:rPr lang="en-US" dirty="0" err="1"/>
              <a:t>konfirmasi</a:t>
            </a:r>
            <a:r>
              <a:rPr lang="en-US" dirty="0"/>
              <a:t> oleh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daya</a:t>
            </a:r>
            <a:r>
              <a:rPr lang="en-US" dirty="0"/>
              <a:t> yang </a:t>
            </a:r>
            <a:r>
              <a:rPr lang="en-US" dirty="0" err="1"/>
              <a:t>bersangkutan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beban</a:t>
            </a:r>
            <a:r>
              <a:rPr lang="en-US" dirty="0"/>
              <a:t> </a:t>
            </a:r>
            <a:r>
              <a:rPr lang="en-US" dirty="0" err="1"/>
              <a:t>pekerjaan</a:t>
            </a:r>
            <a:r>
              <a:rPr lang="en-US" dirty="0"/>
              <a:t> tidak </a:t>
            </a:r>
            <a:r>
              <a:rPr lang="en-US" dirty="0" err="1"/>
              <a:t>tercatat</a:t>
            </a:r>
            <a:r>
              <a:rPr lang="en-US" dirty="0"/>
              <a:t>, yang </a:t>
            </a:r>
            <a:r>
              <a:rPr lang="en-US" dirty="0" err="1"/>
              <a:t>berakibat</a:t>
            </a:r>
            <a:r>
              <a:rPr lang="en-US" dirty="0"/>
              <a:t> </a:t>
            </a:r>
            <a:r>
              <a:rPr lang="en-US" b="1" dirty="0" err="1"/>
              <a:t>pekerjaan</a:t>
            </a:r>
            <a:r>
              <a:rPr lang="en-US" b="1" dirty="0"/>
              <a:t> </a:t>
            </a:r>
            <a:r>
              <a:rPr lang="en-US" b="1" dirty="0" err="1"/>
              <a:t>terlambat</a:t>
            </a:r>
            <a:r>
              <a:rPr lang="en-US" b="1" dirty="0"/>
              <a:t> </a:t>
            </a:r>
            <a:r>
              <a:rPr lang="en-US" b="1" dirty="0" err="1"/>
              <a:t>diselesaikan</a:t>
            </a:r>
            <a:r>
              <a:rPr lang="en-US" b="1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172471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7452360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Optimasi</a:t>
            </a:r>
            <a:r>
              <a:rPr lang="en-US" sz="2400" dirty="0"/>
              <a:t> </a:t>
            </a:r>
            <a:r>
              <a:rPr lang="en-US" sz="2400" dirty="0" err="1"/>
              <a:t>Alokasi</a:t>
            </a:r>
            <a:r>
              <a:rPr lang="en-US" sz="2400" dirty="0"/>
              <a:t> </a:t>
            </a:r>
            <a:r>
              <a:rPr lang="en-US" sz="2400" dirty="0" err="1"/>
              <a:t>Pekerjaan</a:t>
            </a:r>
            <a:r>
              <a:rPr lang="en-US" sz="2400" dirty="0"/>
              <a:t> dan </a:t>
            </a:r>
            <a:r>
              <a:rPr lang="en-US" sz="2400" dirty="0" err="1"/>
              <a:t>Sumber</a:t>
            </a:r>
            <a:r>
              <a:rPr lang="en-US" sz="2400" dirty="0"/>
              <a:t> Daya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27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213700-9B23-24E4-7BE8-4850C0841136}"/>
              </a:ext>
            </a:extLst>
          </p:cNvPr>
          <p:cNvSpPr txBox="1"/>
          <p:nvPr/>
        </p:nvSpPr>
        <p:spPr>
          <a:xfrm>
            <a:off x="544945" y="2318327"/>
            <a:ext cx="136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B05E57-386E-8665-ED7B-AECB80D8041D}"/>
              </a:ext>
            </a:extLst>
          </p:cNvPr>
          <p:cNvSpPr txBox="1"/>
          <p:nvPr/>
        </p:nvSpPr>
        <p:spPr>
          <a:xfrm>
            <a:off x="544945" y="2807793"/>
            <a:ext cx="30295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Nama </a:t>
            </a:r>
            <a:r>
              <a:rPr lang="en-US" dirty="0" err="1"/>
              <a:t>Pekerjaan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Tingkat </a:t>
            </a:r>
            <a:r>
              <a:rPr lang="en-US" dirty="0" err="1"/>
              <a:t>kesulitan</a:t>
            </a:r>
            <a:r>
              <a:rPr lang="en-US" dirty="0"/>
              <a:t> </a:t>
            </a:r>
            <a:r>
              <a:rPr lang="en-US" dirty="0" err="1"/>
              <a:t>pekerjaan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Tingkat </a:t>
            </a:r>
            <a:r>
              <a:rPr lang="en-US" dirty="0" err="1"/>
              <a:t>kompetensi</a:t>
            </a:r>
            <a:r>
              <a:rPr lang="en-US" dirty="0"/>
              <a:t> </a:t>
            </a:r>
            <a:r>
              <a:rPr lang="en-US" dirty="0" err="1"/>
              <a:t>pegawai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Tingkat </a:t>
            </a:r>
            <a:r>
              <a:rPr lang="en-US" dirty="0" err="1"/>
              <a:t>prioritas</a:t>
            </a:r>
            <a:r>
              <a:rPr lang="en-US" dirty="0"/>
              <a:t> </a:t>
            </a:r>
            <a:r>
              <a:rPr lang="en-US" dirty="0" err="1"/>
              <a:t>pekerjaan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57F3A141-B5F5-B3B7-F37B-B7685A8F5162}"/>
              </a:ext>
            </a:extLst>
          </p:cNvPr>
          <p:cNvSpPr/>
          <p:nvPr/>
        </p:nvSpPr>
        <p:spPr>
          <a:xfrm>
            <a:off x="3605754" y="3269673"/>
            <a:ext cx="764527" cy="3786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808EAB8-98E8-DFA8-E32E-D600FDFF7B6E}"/>
              </a:ext>
            </a:extLst>
          </p:cNvPr>
          <p:cNvSpPr/>
          <p:nvPr/>
        </p:nvSpPr>
        <p:spPr>
          <a:xfrm>
            <a:off x="5032801" y="2539999"/>
            <a:ext cx="1838037" cy="18380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SOAPSD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B68A823-C6A2-F4E4-F696-1C4793360043}"/>
              </a:ext>
            </a:extLst>
          </p:cNvPr>
          <p:cNvSpPr/>
          <p:nvPr/>
        </p:nvSpPr>
        <p:spPr>
          <a:xfrm>
            <a:off x="7289828" y="3292409"/>
            <a:ext cx="764527" cy="3786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A149F8-8B2A-4974-E7EE-8128A4BE7323}"/>
              </a:ext>
            </a:extLst>
          </p:cNvPr>
          <p:cNvSpPr txBox="1"/>
          <p:nvPr/>
        </p:nvSpPr>
        <p:spPr>
          <a:xfrm>
            <a:off x="8329166" y="2687659"/>
            <a:ext cx="136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B6D6C2-B422-ADDF-4CAC-314817BCB437}"/>
              </a:ext>
            </a:extLst>
          </p:cNvPr>
          <p:cNvSpPr txBox="1"/>
          <p:nvPr/>
        </p:nvSpPr>
        <p:spPr>
          <a:xfrm>
            <a:off x="8329166" y="3121768"/>
            <a:ext cx="30295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Nama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daya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Kemampuan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Daya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Okupansi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daya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4865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1" y="335280"/>
            <a:ext cx="9503284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Optimasi</a:t>
            </a:r>
            <a:r>
              <a:rPr lang="en-US" sz="2400" dirty="0"/>
              <a:t> </a:t>
            </a:r>
            <a:r>
              <a:rPr lang="en-US" sz="2400" dirty="0" err="1"/>
              <a:t>Alokasi</a:t>
            </a:r>
            <a:r>
              <a:rPr lang="en-US" sz="2400" dirty="0"/>
              <a:t> </a:t>
            </a:r>
            <a:r>
              <a:rPr lang="en-US" sz="2400" dirty="0" err="1"/>
              <a:t>Pekerjaan</a:t>
            </a:r>
            <a:r>
              <a:rPr lang="en-US" sz="2400" dirty="0"/>
              <a:t> dan </a:t>
            </a:r>
            <a:r>
              <a:rPr lang="en-US" sz="2400" dirty="0" err="1"/>
              <a:t>Sumber</a:t>
            </a:r>
            <a:r>
              <a:rPr lang="en-US" sz="2400" dirty="0"/>
              <a:t> Daya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-Diagram 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Alir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28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C09FD6-9E2D-7557-9A1C-0A2F75943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077" y="974152"/>
            <a:ext cx="6633846" cy="5395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38614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1" y="335280"/>
            <a:ext cx="9503284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Optimasi</a:t>
            </a:r>
            <a:r>
              <a:rPr lang="en-US" sz="2400" dirty="0"/>
              <a:t> </a:t>
            </a:r>
            <a:r>
              <a:rPr lang="en-US" sz="2400" dirty="0" err="1"/>
              <a:t>Alokasi</a:t>
            </a:r>
            <a:r>
              <a:rPr lang="en-US" sz="2400" dirty="0"/>
              <a:t> </a:t>
            </a:r>
            <a:r>
              <a:rPr lang="en-US" sz="2400" dirty="0" err="1"/>
              <a:t>Pekerjaan</a:t>
            </a:r>
            <a:r>
              <a:rPr lang="en-US" sz="2400" dirty="0"/>
              <a:t> dan </a:t>
            </a:r>
            <a:r>
              <a:rPr lang="en-US" sz="2400" dirty="0" err="1"/>
              <a:t>Sumber</a:t>
            </a:r>
            <a:r>
              <a:rPr lang="en-US" sz="2400" dirty="0"/>
              <a:t> Daya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-Diagram Sequence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5AA430F2-6FCF-2BC5-8A78-FCA55373C4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037"/>
          <a:stretch/>
        </p:blipFill>
        <p:spPr>
          <a:xfrm>
            <a:off x="494177" y="1147618"/>
            <a:ext cx="5965183" cy="4994564"/>
          </a:xfrm>
          <a:prstGeom prst="rect">
            <a:avLst/>
          </a:prstGeom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F08EC2C8-7831-7C1E-1714-26A4A5EF35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63"/>
          <a:stretch/>
        </p:blipFill>
        <p:spPr>
          <a:xfrm>
            <a:off x="6562468" y="1147618"/>
            <a:ext cx="4698210" cy="522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39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4">
            <a:extLst>
              <a:ext uri="{FF2B5EF4-FFF2-40B4-BE49-F238E27FC236}">
                <a16:creationId xmlns:a16="http://schemas.microsoft.com/office/drawing/2014/main" id="{E9271C28-7496-4447-8541-7B39F5E94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410E6F-9563-9C89-67E4-3848564B8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704" y="609600"/>
            <a:ext cx="5364444" cy="13563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Review Penelitian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D0F12A-D358-7359-7822-A57BDCE2B7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0627" y="234315"/>
            <a:ext cx="5628533" cy="6377939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A1D94A-7053-A200-9A40-E921AF2EB360}"/>
              </a:ext>
            </a:extLst>
          </p:cNvPr>
          <p:cNvSpPr txBox="1"/>
          <p:nvPr/>
        </p:nvSpPr>
        <p:spPr>
          <a:xfrm>
            <a:off x="6106703" y="2057400"/>
            <a:ext cx="5364444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sz="1500" b="1">
                <a:solidFill>
                  <a:schemeClr val="accent1"/>
                </a:solidFill>
              </a:rPr>
              <a:t>Latar Belakang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sz="1500">
                <a:solidFill>
                  <a:schemeClr val="accent1"/>
                </a:solidFill>
              </a:rPr>
              <a:t>PT Pembayaran Digital Indonesia (PDI) merupakan </a:t>
            </a:r>
            <a:r>
              <a:rPr lang="en-US" sz="1500" b="1">
                <a:solidFill>
                  <a:schemeClr val="accent1"/>
                </a:solidFill>
              </a:rPr>
              <a:t>perusahaan</a:t>
            </a:r>
            <a:r>
              <a:rPr lang="en-US" sz="1500">
                <a:solidFill>
                  <a:schemeClr val="accent1"/>
                </a:solidFill>
              </a:rPr>
              <a:t> yang bergerak dalam memberikan </a:t>
            </a:r>
            <a:r>
              <a:rPr lang="en-US" sz="1500" b="1">
                <a:solidFill>
                  <a:schemeClr val="accent1"/>
                </a:solidFill>
              </a:rPr>
              <a:t>solusi keuangan digital.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sz="1500">
                <a:solidFill>
                  <a:schemeClr val="accent1"/>
                </a:solidFill>
              </a:rPr>
              <a:t>Dalam melakukan pengembangan layanan dalam bentuk proyek, PT PDI menghadapi </a:t>
            </a:r>
            <a:r>
              <a:rPr lang="en-US" sz="1500" b="1">
                <a:solidFill>
                  <a:schemeClr val="accent1"/>
                </a:solidFill>
              </a:rPr>
              <a:t>permasalahan </a:t>
            </a:r>
            <a:r>
              <a:rPr lang="en-US" sz="1500" b="1" i="1">
                <a:solidFill>
                  <a:schemeClr val="accent1"/>
                </a:solidFill>
              </a:rPr>
              <a:t>resource constraint, multiple project, scheduling problem </a:t>
            </a:r>
            <a:r>
              <a:rPr lang="en-US" sz="1500" b="1">
                <a:solidFill>
                  <a:schemeClr val="accent1"/>
                </a:solidFill>
              </a:rPr>
              <a:t>(RCMPSP) </a:t>
            </a:r>
            <a:r>
              <a:rPr lang="en-US" sz="1500">
                <a:solidFill>
                  <a:schemeClr val="accent1"/>
                </a:solidFill>
              </a:rPr>
              <a:t>yang mengakibatkan </a:t>
            </a:r>
            <a:r>
              <a:rPr lang="en-US" sz="1500" b="1">
                <a:solidFill>
                  <a:schemeClr val="accent1"/>
                </a:solidFill>
              </a:rPr>
              <a:t>penyelesaian proyek terlambat </a:t>
            </a:r>
            <a:r>
              <a:rPr lang="en-US" sz="1500">
                <a:solidFill>
                  <a:schemeClr val="accent1"/>
                </a:solidFill>
              </a:rPr>
              <a:t>dari yang sudah direncanakan.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sz="1500">
                <a:solidFill>
                  <a:schemeClr val="accent1"/>
                </a:solidFill>
              </a:rPr>
              <a:t>PT PDI </a:t>
            </a:r>
            <a:r>
              <a:rPr lang="en-US" sz="1500" b="1">
                <a:solidFill>
                  <a:schemeClr val="accent1"/>
                </a:solidFill>
              </a:rPr>
              <a:t>sudah menggunakan </a:t>
            </a:r>
            <a:r>
              <a:rPr lang="en-US" sz="1500">
                <a:solidFill>
                  <a:schemeClr val="accent1"/>
                </a:solidFill>
              </a:rPr>
              <a:t>Sistem Informasi Manajemen Proyek (</a:t>
            </a:r>
            <a:r>
              <a:rPr lang="en-US" sz="1500" b="1">
                <a:solidFill>
                  <a:schemeClr val="accent1"/>
                </a:solidFill>
              </a:rPr>
              <a:t>SIMP</a:t>
            </a:r>
            <a:r>
              <a:rPr lang="en-US" sz="1500">
                <a:solidFill>
                  <a:schemeClr val="accent1"/>
                </a:solidFill>
              </a:rPr>
              <a:t>) untuk melakukan </a:t>
            </a:r>
            <a:r>
              <a:rPr lang="en-US" sz="1500" b="1">
                <a:solidFill>
                  <a:schemeClr val="accent1"/>
                </a:solidFill>
              </a:rPr>
              <a:t>pencatatan dari perencanaan dan eksekusi proyek</a:t>
            </a:r>
            <a:r>
              <a:rPr lang="en-US" sz="1500">
                <a:solidFill>
                  <a:schemeClr val="accent1"/>
                </a:solidFill>
              </a:rPr>
              <a:t>, akan tetapi SIMP pada PT PDI dan yang tersedia pada pasar </a:t>
            </a:r>
            <a:r>
              <a:rPr lang="en-US" sz="1500" b="1">
                <a:solidFill>
                  <a:schemeClr val="accent1"/>
                </a:solidFill>
              </a:rPr>
              <a:t>belum dapat memecahkan permasalahan alokasi pekerjaan dan sumber daya, </a:t>
            </a:r>
            <a:r>
              <a:rPr lang="en-US" sz="1500">
                <a:solidFill>
                  <a:schemeClr val="accent1"/>
                </a:solidFill>
              </a:rPr>
              <a:t>untuk mempercepat penyelesaian proyek.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7775B-4093-D5CF-2259-E0F7C569B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9530" y="6223828"/>
            <a:ext cx="17062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16BDE863-94E8-4228-BC4C-083ADA1A746D}" type="slidenum">
              <a:rPr lang="en-US" smtClean="0"/>
              <a:pPr defTabSz="914400"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578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4E5A1D9-F499-E9F6-FF73-2612D82894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506"/>
          <a:stretch/>
        </p:blipFill>
        <p:spPr>
          <a:xfrm>
            <a:off x="4888447" y="1239982"/>
            <a:ext cx="6765840" cy="32409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1" y="335280"/>
            <a:ext cx="10644264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Optimasi</a:t>
            </a:r>
            <a:r>
              <a:rPr lang="en-US" sz="2400" dirty="0"/>
              <a:t> </a:t>
            </a:r>
            <a:r>
              <a:rPr lang="en-US" sz="2400" dirty="0" err="1"/>
              <a:t>Alokasi</a:t>
            </a:r>
            <a:r>
              <a:rPr lang="en-US" sz="2400" dirty="0"/>
              <a:t> </a:t>
            </a:r>
            <a:r>
              <a:rPr lang="en-US" sz="2400" dirty="0" err="1"/>
              <a:t>Pekerjaan</a:t>
            </a:r>
            <a:r>
              <a:rPr lang="en-US" sz="2400" dirty="0"/>
              <a:t> dan </a:t>
            </a:r>
            <a:r>
              <a:rPr lang="en-US" sz="2400" dirty="0" err="1"/>
              <a:t>Sumber</a:t>
            </a:r>
            <a:r>
              <a:rPr lang="en-US" sz="2400" dirty="0"/>
              <a:t> Daya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-Hasil Pembangunan 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Sistem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30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852EAB-B297-ACFB-916C-731E59D27BD5}"/>
              </a:ext>
            </a:extLst>
          </p:cNvPr>
          <p:cNvSpPr txBox="1"/>
          <p:nvPr/>
        </p:nvSpPr>
        <p:spPr>
          <a:xfrm>
            <a:off x="393191" y="1256146"/>
            <a:ext cx="411415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Bahasa </a:t>
            </a:r>
            <a:r>
              <a:rPr lang="en-US" b="1" dirty="0" err="1"/>
              <a:t>Pemrograman</a:t>
            </a:r>
            <a:r>
              <a:rPr lang="en-US" b="1" dirty="0"/>
              <a:t>: </a:t>
            </a:r>
          </a:p>
          <a:p>
            <a:pPr marL="285750" indent="-285750">
              <a:buFontTx/>
              <a:buChar char="-"/>
            </a:pPr>
            <a:r>
              <a:rPr lang="en-US" dirty="0"/>
              <a:t>Python 3.9.7</a:t>
            </a:r>
          </a:p>
          <a:p>
            <a:pPr marL="285750" indent="-285750">
              <a:buFontTx/>
              <a:buChar char="-"/>
            </a:pPr>
            <a:r>
              <a:rPr lang="en-US" dirty="0"/>
              <a:t>SQL</a:t>
            </a:r>
          </a:p>
          <a:p>
            <a:endParaRPr lang="en-US" dirty="0"/>
          </a:p>
          <a:p>
            <a:r>
              <a:rPr lang="en-US" b="1" dirty="0"/>
              <a:t>Tools: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VSCode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MySQL Workbench 8.0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b="1" dirty="0"/>
              <a:t>Module Used: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mysql.connector</a:t>
            </a:r>
            <a:r>
              <a:rPr lang="en-US" dirty="0"/>
              <a:t> : </a:t>
            </a:r>
            <a:r>
              <a:rPr lang="en-US" dirty="0" err="1"/>
              <a:t>Menghubungkan</a:t>
            </a:r>
            <a:r>
              <a:rPr lang="en-US" dirty="0"/>
              <a:t> python dengan MySQL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Ast</a:t>
            </a:r>
            <a:r>
              <a:rPr lang="en-US" dirty="0"/>
              <a:t>: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i="1" dirty="0"/>
              <a:t>parsing abstract syntax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D70CD9-9B8D-821D-02A6-6D0945417630}"/>
              </a:ext>
            </a:extLst>
          </p:cNvPr>
          <p:cNvSpPr txBox="1"/>
          <p:nvPr/>
        </p:nvSpPr>
        <p:spPr>
          <a:xfrm>
            <a:off x="8225188" y="1314693"/>
            <a:ext cx="2057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Input </a:t>
            </a:r>
            <a:r>
              <a:rPr lang="en-US" sz="1400" dirty="0" err="1">
                <a:solidFill>
                  <a:schemeClr val="bg1"/>
                </a:solidFill>
              </a:rPr>
              <a:t>pekerjaan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E2A419B-C318-FABC-D48F-0D4B3FDEE520}"/>
              </a:ext>
            </a:extLst>
          </p:cNvPr>
          <p:cNvCxnSpPr>
            <a:cxnSpLocks/>
          </p:cNvCxnSpPr>
          <p:nvPr/>
        </p:nvCxnSpPr>
        <p:spPr>
          <a:xfrm flipH="1" flipV="1">
            <a:off x="7254815" y="1314693"/>
            <a:ext cx="970373" cy="15388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04944ED-AC86-A0B8-BA80-FC806714F79D}"/>
              </a:ext>
            </a:extLst>
          </p:cNvPr>
          <p:cNvSpPr txBox="1"/>
          <p:nvPr/>
        </p:nvSpPr>
        <p:spPr>
          <a:xfrm>
            <a:off x="8225187" y="1667086"/>
            <a:ext cx="2969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Input Tingkat </a:t>
            </a:r>
            <a:r>
              <a:rPr lang="en-US" sz="1400" dirty="0" err="1">
                <a:solidFill>
                  <a:schemeClr val="bg1"/>
                </a:solidFill>
              </a:rPr>
              <a:t>kerumitan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pekerjaan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164484A-0AAA-305E-6EFE-AD36DA969994}"/>
              </a:ext>
            </a:extLst>
          </p:cNvPr>
          <p:cNvCxnSpPr>
            <a:stCxn id="10" idx="1"/>
          </p:cNvCxnSpPr>
          <p:nvPr/>
        </p:nvCxnSpPr>
        <p:spPr>
          <a:xfrm flipH="1" flipV="1">
            <a:off x="7490691" y="1551709"/>
            <a:ext cx="734496" cy="26926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9D478DA-1D23-CFE2-031F-E1A34CB56121}"/>
              </a:ext>
            </a:extLst>
          </p:cNvPr>
          <p:cNvSpPr txBox="1"/>
          <p:nvPr/>
        </p:nvSpPr>
        <p:spPr>
          <a:xfrm>
            <a:off x="8225187" y="1936351"/>
            <a:ext cx="2969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Input Tingkat </a:t>
            </a:r>
            <a:r>
              <a:rPr lang="en-US" sz="1400" dirty="0" err="1">
                <a:solidFill>
                  <a:schemeClr val="bg1"/>
                </a:solidFill>
              </a:rPr>
              <a:t>kompentensi</a:t>
            </a:r>
            <a:r>
              <a:rPr lang="en-US" sz="1400" dirty="0">
                <a:solidFill>
                  <a:schemeClr val="bg1"/>
                </a:solidFill>
              </a:rPr>
              <a:t> SD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57C923-4BE2-F410-240C-C2C36F53AD75}"/>
              </a:ext>
            </a:extLst>
          </p:cNvPr>
          <p:cNvSpPr txBox="1"/>
          <p:nvPr/>
        </p:nvSpPr>
        <p:spPr>
          <a:xfrm>
            <a:off x="8225186" y="2231914"/>
            <a:ext cx="2969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Input Tingkat </a:t>
            </a:r>
            <a:r>
              <a:rPr lang="en-US" sz="1400" dirty="0" err="1">
                <a:solidFill>
                  <a:schemeClr val="bg1"/>
                </a:solidFill>
              </a:rPr>
              <a:t>prioritas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pekerjaan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A5CC168-80CD-5DAA-02FD-5181523667AA}"/>
              </a:ext>
            </a:extLst>
          </p:cNvPr>
          <p:cNvCxnSpPr>
            <a:stCxn id="14" idx="1"/>
          </p:cNvCxnSpPr>
          <p:nvPr/>
        </p:nvCxnSpPr>
        <p:spPr>
          <a:xfrm flipH="1" flipV="1">
            <a:off x="7490691" y="1714833"/>
            <a:ext cx="734496" cy="375407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3041FB2-943F-6D78-26B3-A0E24C08FBE6}"/>
              </a:ext>
            </a:extLst>
          </p:cNvPr>
          <p:cNvCxnSpPr/>
          <p:nvPr/>
        </p:nvCxnSpPr>
        <p:spPr>
          <a:xfrm flipH="1" flipV="1">
            <a:off x="7333673" y="1843988"/>
            <a:ext cx="891514" cy="56469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ight Brace 19">
            <a:extLst>
              <a:ext uri="{FF2B5EF4-FFF2-40B4-BE49-F238E27FC236}">
                <a16:creationId xmlns:a16="http://schemas.microsoft.com/office/drawing/2014/main" id="{4B960C3F-685D-AAA5-52DB-414EFFC069DE}"/>
              </a:ext>
            </a:extLst>
          </p:cNvPr>
          <p:cNvSpPr/>
          <p:nvPr/>
        </p:nvSpPr>
        <p:spPr>
          <a:xfrm>
            <a:off x="7857939" y="1974863"/>
            <a:ext cx="223025" cy="1303175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96371F-9DC5-561C-B2B3-EA38DDED77D9}"/>
              </a:ext>
            </a:extLst>
          </p:cNvPr>
          <p:cNvSpPr txBox="1"/>
          <p:nvPr/>
        </p:nvSpPr>
        <p:spPr>
          <a:xfrm>
            <a:off x="8225185" y="2561080"/>
            <a:ext cx="2969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SD yang </a:t>
            </a:r>
            <a:r>
              <a:rPr lang="en-US" sz="1400" dirty="0" err="1">
                <a:solidFill>
                  <a:schemeClr val="bg1"/>
                </a:solidFill>
              </a:rPr>
              <a:t>mungkin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mengerjakan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57A17A-EEA6-61F2-8292-131A23E341AC}"/>
              </a:ext>
            </a:extLst>
          </p:cNvPr>
          <p:cNvSpPr txBox="1"/>
          <p:nvPr/>
        </p:nvSpPr>
        <p:spPr>
          <a:xfrm>
            <a:off x="8875041" y="3681367"/>
            <a:ext cx="2057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Output </a:t>
            </a:r>
            <a:r>
              <a:rPr lang="en-US" sz="1400" dirty="0" err="1">
                <a:solidFill>
                  <a:schemeClr val="bg1"/>
                </a:solidFill>
              </a:rPr>
              <a:t>Sumber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daya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55959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1" y="335280"/>
            <a:ext cx="9503284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Optimasi</a:t>
            </a:r>
            <a:r>
              <a:rPr lang="en-US" sz="2400" dirty="0"/>
              <a:t> </a:t>
            </a:r>
            <a:r>
              <a:rPr lang="en-US" sz="2400" dirty="0" err="1"/>
              <a:t>Alokasi</a:t>
            </a:r>
            <a:r>
              <a:rPr lang="en-US" sz="2400" dirty="0"/>
              <a:t> </a:t>
            </a:r>
            <a:r>
              <a:rPr lang="en-US" sz="2400" dirty="0" err="1"/>
              <a:t>Pekerjaan</a:t>
            </a:r>
            <a:r>
              <a:rPr lang="en-US" sz="2400" dirty="0"/>
              <a:t> dan </a:t>
            </a:r>
            <a:r>
              <a:rPr lang="en-US" sz="2400" dirty="0" err="1"/>
              <a:t>Sumber</a:t>
            </a:r>
            <a:r>
              <a:rPr lang="en-US" sz="2400" dirty="0"/>
              <a:t> Daya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Simulasi</a:t>
            </a: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Sistem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31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68E298E-96AA-0C37-6E72-D7D58347EB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3680241"/>
              </p:ext>
            </p:extLst>
          </p:nvPr>
        </p:nvGraphicFramePr>
        <p:xfrm>
          <a:off x="5892468" y="1719102"/>
          <a:ext cx="4936490" cy="367055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49095">
                  <a:extLst>
                    <a:ext uri="{9D8B030D-6E8A-4147-A177-3AD203B41FA5}">
                      <a16:colId xmlns:a16="http://schemas.microsoft.com/office/drawing/2014/main" val="3841528445"/>
                    </a:ext>
                  </a:extLst>
                </a:gridCol>
                <a:gridCol w="1656715">
                  <a:extLst>
                    <a:ext uri="{9D8B030D-6E8A-4147-A177-3AD203B41FA5}">
                      <a16:colId xmlns:a16="http://schemas.microsoft.com/office/drawing/2014/main" val="4172327867"/>
                    </a:ext>
                  </a:extLst>
                </a:gridCol>
                <a:gridCol w="1630680">
                  <a:extLst>
                    <a:ext uri="{9D8B030D-6E8A-4147-A177-3AD203B41FA5}">
                      <a16:colId xmlns:a16="http://schemas.microsoft.com/office/drawing/2014/main" val="4691202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Skenario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Persen ketepatan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Waktu Proses Rerata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4802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Deliverables sedikit, tingkat kesulitan rendah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70%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0.0075 Sekon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85325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Deliverables banyak, tingkat kesulitan rendah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30%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</a:rPr>
                        <a:t>0.0088 </a:t>
                      </a:r>
                      <a:r>
                        <a:rPr lang="en-US" sz="1200" dirty="0" err="1">
                          <a:effectLst/>
                          <a:latin typeface="+mj-lt"/>
                        </a:rPr>
                        <a:t>Sekon</a:t>
                      </a:r>
                      <a:endParaRPr lang="en-US" sz="12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29109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Deliverables sedikit, tingkat kesulitan tinggi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70%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0.005 Sekon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8265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+mj-lt"/>
                        </a:rPr>
                        <a:t>Deliverables banyak, tingkat kesulitan tinggi</a:t>
                      </a:r>
                      <a:endParaRPr lang="en-US" sz="12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</a:rPr>
                        <a:t>80%</a:t>
                      </a:r>
                      <a:endParaRPr lang="en-US" sz="12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</a:rPr>
                        <a:t>0.008 </a:t>
                      </a:r>
                      <a:r>
                        <a:rPr lang="en-US" sz="1200" dirty="0" err="1">
                          <a:effectLst/>
                          <a:latin typeface="+mj-lt"/>
                        </a:rPr>
                        <a:t>Sekon</a:t>
                      </a:r>
                      <a:endParaRPr lang="en-US" sz="12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6639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Rata-rata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62.5%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0.0073 </a:t>
                      </a:r>
                      <a:r>
                        <a:rPr lang="en-US" sz="1200" dirty="0" err="1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Sekon</a:t>
                      </a:r>
                      <a:endParaRPr lang="en-US" sz="12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110889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B427C13-D97F-3581-4601-C35A7FB29708}"/>
              </a:ext>
            </a:extLst>
          </p:cNvPr>
          <p:cNvSpPr txBox="1"/>
          <p:nvPr/>
        </p:nvSpPr>
        <p:spPr>
          <a:xfrm>
            <a:off x="498764" y="1209964"/>
            <a:ext cx="493649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Sistem</a:t>
            </a:r>
            <a:r>
              <a:rPr lang="en-US" dirty="0"/>
              <a:t> yang </a:t>
            </a:r>
            <a:r>
              <a:rPr lang="en-US" dirty="0" err="1"/>
              <a:t>dibangun</a:t>
            </a:r>
            <a:r>
              <a:rPr lang="en-US" dirty="0"/>
              <a:t> </a:t>
            </a:r>
            <a:r>
              <a:rPr lang="en-US" b="1" dirty="0" err="1"/>
              <a:t>kemudian</a:t>
            </a:r>
            <a:r>
              <a:rPr lang="en-US" b="1" dirty="0"/>
              <a:t> </a:t>
            </a:r>
            <a:r>
              <a:rPr lang="en-US" b="1" dirty="0" err="1"/>
              <a:t>diujikan</a:t>
            </a:r>
            <a:r>
              <a:rPr lang="en-US" b="1" dirty="0"/>
              <a:t> pada 4 scenario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Deliverables </a:t>
            </a:r>
            <a:r>
              <a:rPr lang="en-US" dirty="0" err="1"/>
              <a:t>sedikit</a:t>
            </a:r>
            <a:r>
              <a:rPr lang="en-US" dirty="0"/>
              <a:t>, </a:t>
            </a:r>
            <a:r>
              <a:rPr lang="en-US" dirty="0" err="1"/>
              <a:t>tingkat</a:t>
            </a:r>
            <a:r>
              <a:rPr lang="en-US" dirty="0"/>
              <a:t> </a:t>
            </a:r>
            <a:r>
              <a:rPr lang="en-US" dirty="0" err="1"/>
              <a:t>kesulitan</a:t>
            </a:r>
            <a:r>
              <a:rPr lang="en-US" dirty="0"/>
              <a:t> </a:t>
            </a:r>
            <a:r>
              <a:rPr lang="en-US" dirty="0" err="1"/>
              <a:t>rendah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Deliverables </a:t>
            </a:r>
            <a:r>
              <a:rPr lang="en-US" dirty="0" err="1"/>
              <a:t>banyak</a:t>
            </a:r>
            <a:r>
              <a:rPr lang="en-US" dirty="0"/>
              <a:t>, </a:t>
            </a:r>
            <a:r>
              <a:rPr lang="en-US" dirty="0" err="1"/>
              <a:t>tingkat</a:t>
            </a:r>
            <a:r>
              <a:rPr lang="en-US" dirty="0"/>
              <a:t> </a:t>
            </a:r>
            <a:r>
              <a:rPr lang="en-US" dirty="0" err="1"/>
              <a:t>kesulitan</a:t>
            </a:r>
            <a:r>
              <a:rPr lang="en-US" dirty="0"/>
              <a:t> </a:t>
            </a:r>
            <a:r>
              <a:rPr lang="en-US" dirty="0" err="1"/>
              <a:t>rendah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Deliverables </a:t>
            </a:r>
            <a:r>
              <a:rPr lang="en-US" dirty="0" err="1"/>
              <a:t>sedikit</a:t>
            </a:r>
            <a:r>
              <a:rPr lang="en-US" dirty="0"/>
              <a:t>, </a:t>
            </a:r>
            <a:r>
              <a:rPr lang="en-US" dirty="0" err="1"/>
              <a:t>tingkat</a:t>
            </a:r>
            <a:r>
              <a:rPr lang="en-US" dirty="0"/>
              <a:t> </a:t>
            </a:r>
            <a:r>
              <a:rPr lang="en-US" dirty="0" err="1"/>
              <a:t>kesulitan</a:t>
            </a:r>
            <a:r>
              <a:rPr lang="en-US" dirty="0"/>
              <a:t> </a:t>
            </a:r>
            <a:r>
              <a:rPr lang="en-US" dirty="0" err="1"/>
              <a:t>tinggi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Deliverables </a:t>
            </a:r>
            <a:r>
              <a:rPr lang="en-US" dirty="0" err="1"/>
              <a:t>banyak</a:t>
            </a:r>
            <a:r>
              <a:rPr lang="en-US" dirty="0"/>
              <a:t>, </a:t>
            </a:r>
            <a:r>
              <a:rPr lang="en-US" dirty="0" err="1"/>
              <a:t>tingkat</a:t>
            </a:r>
            <a:r>
              <a:rPr lang="en-US" dirty="0"/>
              <a:t> </a:t>
            </a:r>
            <a:r>
              <a:rPr lang="en-US" dirty="0" err="1"/>
              <a:t>kesulitan</a:t>
            </a:r>
            <a:r>
              <a:rPr lang="en-US" dirty="0"/>
              <a:t> </a:t>
            </a:r>
            <a:r>
              <a:rPr lang="en-US" dirty="0" err="1"/>
              <a:t>tinggi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Untuk </a:t>
            </a:r>
            <a:r>
              <a:rPr lang="en-US" dirty="0" err="1"/>
              <a:t>setiap</a:t>
            </a:r>
            <a:r>
              <a:rPr lang="en-US" dirty="0"/>
              <a:t> scenario dilakukan pengujian </a:t>
            </a:r>
            <a:r>
              <a:rPr lang="en-US" dirty="0" err="1"/>
              <a:t>sebanyak</a:t>
            </a:r>
            <a:r>
              <a:rPr lang="en-US" dirty="0"/>
              <a:t> 10 kali untuk </a:t>
            </a:r>
            <a:r>
              <a:rPr lang="en-US" dirty="0" err="1"/>
              <a:t>melihat</a:t>
            </a:r>
            <a:r>
              <a:rPr lang="en-US" dirty="0"/>
              <a:t> response </a:t>
            </a:r>
            <a:r>
              <a:rPr lang="en-US" dirty="0" err="1"/>
              <a:t>sistem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Berdasarkan</a:t>
            </a:r>
            <a:r>
              <a:rPr lang="en-US" dirty="0"/>
              <a:t> hasil </a:t>
            </a:r>
            <a:r>
              <a:rPr lang="en-US" dirty="0" err="1"/>
              <a:t>simulasi</a:t>
            </a:r>
            <a:r>
              <a:rPr lang="en-US" dirty="0"/>
              <a:t> </a:t>
            </a:r>
            <a:r>
              <a:rPr lang="en-US" dirty="0" err="1"/>
              <a:t>didapatknan</a:t>
            </a:r>
            <a:r>
              <a:rPr lang="en-US" dirty="0"/>
              <a:t> </a:t>
            </a:r>
            <a:r>
              <a:rPr lang="en-US" b="1" dirty="0" err="1"/>
              <a:t>waktu</a:t>
            </a:r>
            <a:r>
              <a:rPr lang="en-US" b="1" dirty="0"/>
              <a:t> proses </a:t>
            </a:r>
            <a:r>
              <a:rPr lang="en-US" b="1" dirty="0" err="1"/>
              <a:t>rerata</a:t>
            </a:r>
            <a:r>
              <a:rPr lang="en-US" b="1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sebesar</a:t>
            </a:r>
            <a:r>
              <a:rPr lang="en-US" dirty="0"/>
              <a:t> </a:t>
            </a:r>
            <a:r>
              <a:rPr lang="en-US" b="1" dirty="0"/>
              <a:t>0.0073</a:t>
            </a:r>
            <a:r>
              <a:rPr lang="en-US" dirty="0"/>
              <a:t> </a:t>
            </a:r>
            <a:r>
              <a:rPr lang="en-US" b="1" dirty="0" err="1"/>
              <a:t>sekon</a:t>
            </a:r>
            <a:r>
              <a:rPr lang="en-US" dirty="0"/>
              <a:t> dan </a:t>
            </a:r>
            <a:r>
              <a:rPr lang="en-US" b="1" dirty="0" err="1"/>
              <a:t>ketepatan</a:t>
            </a:r>
            <a:r>
              <a:rPr lang="en-US" dirty="0"/>
              <a:t> </a:t>
            </a:r>
            <a:r>
              <a:rPr lang="en-US" dirty="0" err="1"/>
              <a:t>sebesar</a:t>
            </a:r>
            <a:r>
              <a:rPr lang="en-US" dirty="0"/>
              <a:t> </a:t>
            </a:r>
            <a:r>
              <a:rPr lang="en-US" b="1" dirty="0"/>
              <a:t>62.50%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Keluaran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kemudian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b="1" dirty="0" err="1"/>
              <a:t>karakteristik</a:t>
            </a:r>
            <a:r>
              <a:rPr lang="en-US" b="1" dirty="0"/>
              <a:t> </a:t>
            </a:r>
            <a:r>
              <a:rPr lang="en-US" dirty="0"/>
              <a:t>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dimasukan</a:t>
            </a:r>
            <a:r>
              <a:rPr lang="en-US" dirty="0"/>
              <a:t> pada </a:t>
            </a:r>
            <a:r>
              <a:rPr lang="en-US" b="1" dirty="0"/>
              <a:t>proses to be</a:t>
            </a:r>
          </a:p>
        </p:txBody>
      </p:sp>
    </p:spTree>
    <p:extLst>
      <p:ext uri="{BB962C8B-B14F-4D97-AF65-F5344CB8AC3E}">
        <p14:creationId xmlns:p14="http://schemas.microsoft.com/office/powerpoint/2010/main" val="3088129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1" y="335280"/>
            <a:ext cx="9503284" cy="542544"/>
          </a:xfrm>
        </p:spPr>
        <p:txBody>
          <a:bodyPr>
            <a:noAutofit/>
          </a:bodyPr>
          <a:lstStyle/>
          <a:p>
            <a:r>
              <a:rPr lang="en-US" sz="2400"/>
              <a:t>Pemodelan Proses </a:t>
            </a:r>
            <a:r>
              <a:rPr lang="en-US" sz="2400" i="1"/>
              <a:t>To Be</a:t>
            </a:r>
            <a:r>
              <a:rPr lang="en-US" sz="2400">
                <a:solidFill>
                  <a:schemeClr val="tx2">
                    <a:lumMod val="60000"/>
                    <a:lumOff val="40000"/>
                  </a:schemeClr>
                </a:solidFill>
              </a:rPr>
              <a:t>-BPMN To Be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32</a:t>
            </a:fld>
            <a:endParaRPr lang="en-US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7F8B48A7-3F83-9482-3F68-6BC1296256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627" y="1170708"/>
            <a:ext cx="7556368" cy="451658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AB2B2F-2C09-86E2-4F99-18E438BEA6E3}"/>
              </a:ext>
            </a:extLst>
          </p:cNvPr>
          <p:cNvSpPr/>
          <p:nvPr/>
        </p:nvSpPr>
        <p:spPr>
          <a:xfrm>
            <a:off x="5615709" y="1263075"/>
            <a:ext cx="3980872" cy="13069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48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1" y="335280"/>
            <a:ext cx="9503284" cy="542544"/>
          </a:xfrm>
        </p:spPr>
        <p:txBody>
          <a:bodyPr>
            <a:noAutofit/>
          </a:bodyPr>
          <a:lstStyle/>
          <a:p>
            <a:r>
              <a:rPr lang="en-US" sz="2400"/>
              <a:t>Pemodelan Proses </a:t>
            </a:r>
            <a:r>
              <a:rPr lang="en-US" sz="2400" i="1"/>
              <a:t>To Be</a:t>
            </a:r>
            <a:r>
              <a:rPr lang="en-US" sz="2400">
                <a:solidFill>
                  <a:schemeClr val="tx2">
                    <a:lumMod val="60000"/>
                    <a:lumOff val="40000"/>
                  </a:schemeClr>
                </a:solidFill>
              </a:rPr>
              <a:t>-BPMN To Be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33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E5FAE7-A6AD-191D-6689-853109AD9747}"/>
              </a:ext>
            </a:extLst>
          </p:cNvPr>
          <p:cNvSpPr txBox="1"/>
          <p:nvPr/>
        </p:nvSpPr>
        <p:spPr>
          <a:xfrm>
            <a:off x="8188158" y="914480"/>
            <a:ext cx="37486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Pada proses to be, </a:t>
            </a:r>
            <a:r>
              <a:rPr lang="en-US" b="1" dirty="0" err="1"/>
              <a:t>karakteristik</a:t>
            </a:r>
            <a:r>
              <a:rPr lang="en-US" b="1" dirty="0"/>
              <a:t> </a:t>
            </a:r>
            <a:r>
              <a:rPr lang="en-US" b="1" dirty="0" err="1"/>
              <a:t>sistem</a:t>
            </a:r>
            <a:r>
              <a:rPr lang="en-US" b="1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tahapan</a:t>
            </a:r>
            <a:r>
              <a:rPr lang="en-US" dirty="0"/>
              <a:t> </a:t>
            </a:r>
            <a:r>
              <a:rPr lang="en-US" b="1" dirty="0" err="1"/>
              <a:t>simulasi</a:t>
            </a:r>
            <a:r>
              <a:rPr lang="en-US" b="1" dirty="0"/>
              <a:t> </a:t>
            </a:r>
            <a:r>
              <a:rPr lang="en-US" dirty="0" err="1"/>
              <a:t>dimasukan</a:t>
            </a:r>
            <a:r>
              <a:rPr lang="en-US" dirty="0"/>
              <a:t> pada </a:t>
            </a:r>
            <a:r>
              <a:rPr lang="en-US" b="1" dirty="0"/>
              <a:t>service node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+mj-lt"/>
              </a:rPr>
              <a:t>Berdasarkan</a:t>
            </a:r>
            <a:r>
              <a:rPr lang="en-US" dirty="0">
                <a:latin typeface="+mj-lt"/>
              </a:rPr>
              <a:t> hasil </a:t>
            </a:r>
            <a:r>
              <a:rPr lang="en-US" dirty="0" err="1">
                <a:latin typeface="+mj-lt"/>
              </a:rPr>
              <a:t>simulasi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didapatkan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rerata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satu</a:t>
            </a:r>
            <a:r>
              <a:rPr lang="en-US" dirty="0">
                <a:latin typeface="+mj-lt"/>
              </a:rPr>
              <a:t> proses </a:t>
            </a:r>
            <a:r>
              <a:rPr lang="en-US" dirty="0" err="1">
                <a:latin typeface="+mj-lt"/>
              </a:rPr>
              <a:t>berjalan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selama</a:t>
            </a:r>
            <a:r>
              <a:rPr lang="en-US" dirty="0">
                <a:latin typeface="+mj-lt"/>
              </a:rPr>
              <a:t> </a:t>
            </a:r>
            <a:r>
              <a:rPr lang="en-US" b="1" dirty="0">
                <a:latin typeface="+mj-lt"/>
              </a:rPr>
              <a:t>22.9 </a:t>
            </a:r>
            <a:r>
              <a:rPr lang="en-US" b="1" dirty="0" err="1">
                <a:latin typeface="+mj-lt"/>
              </a:rPr>
              <a:t>minggu</a:t>
            </a:r>
            <a:r>
              <a:rPr lang="en-US" b="1" dirty="0">
                <a:latin typeface="+mj-lt"/>
              </a:rPr>
              <a:t>/5 </a:t>
            </a:r>
            <a:r>
              <a:rPr lang="en-US" b="1" dirty="0" err="1">
                <a:latin typeface="+mj-lt"/>
              </a:rPr>
              <a:t>Bulan</a:t>
            </a:r>
            <a:r>
              <a:rPr lang="en-US" b="1" dirty="0">
                <a:latin typeface="+mj-lt"/>
              </a:rPr>
              <a:t> </a:t>
            </a:r>
            <a:r>
              <a:rPr lang="en-US" dirty="0">
                <a:latin typeface="+mj-lt"/>
              </a:rPr>
              <a:t>dengan </a:t>
            </a:r>
            <a:r>
              <a:rPr lang="en-US" b="1" dirty="0" err="1">
                <a:latin typeface="+mj-lt"/>
              </a:rPr>
              <a:t>biaya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rerata</a:t>
            </a:r>
            <a:r>
              <a:rPr lang="en-US" b="1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satu</a:t>
            </a:r>
            <a:r>
              <a:rPr lang="en-US" dirty="0">
                <a:latin typeface="+mj-lt"/>
              </a:rPr>
              <a:t> proses </a:t>
            </a:r>
            <a:r>
              <a:rPr lang="en-US" dirty="0" err="1">
                <a:latin typeface="+mj-lt"/>
              </a:rPr>
              <a:t>adalah</a:t>
            </a:r>
            <a:r>
              <a:rPr lang="en-US" dirty="0">
                <a:latin typeface="+mj-lt"/>
              </a:rPr>
              <a:t> </a:t>
            </a:r>
            <a:r>
              <a:rPr lang="en-US" b="1" dirty="0">
                <a:latin typeface="+mj-lt"/>
              </a:rPr>
              <a:t>Rp. 11.686.500.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+mj-lt"/>
              </a:rPr>
              <a:t>Terdapat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pengurangan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waktu</a:t>
            </a:r>
            <a:r>
              <a:rPr lang="en-US" dirty="0">
                <a:latin typeface="+mj-lt"/>
              </a:rPr>
              <a:t> proses dan juga </a:t>
            </a:r>
            <a:r>
              <a:rPr lang="en-US" dirty="0" err="1">
                <a:latin typeface="+mj-lt"/>
              </a:rPr>
              <a:t>biaya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sebesar</a:t>
            </a:r>
            <a:r>
              <a:rPr lang="en-US" dirty="0">
                <a:latin typeface="+mj-lt"/>
              </a:rPr>
              <a:t> </a:t>
            </a:r>
            <a:r>
              <a:rPr lang="en-US" b="1" dirty="0">
                <a:latin typeface="+mj-lt"/>
              </a:rPr>
              <a:t>4 </a:t>
            </a:r>
            <a:r>
              <a:rPr lang="en-US" b="1" dirty="0" err="1">
                <a:latin typeface="+mj-lt"/>
              </a:rPr>
              <a:t>bulan</a:t>
            </a:r>
            <a:r>
              <a:rPr lang="en-US" b="1" dirty="0">
                <a:latin typeface="+mj-lt"/>
              </a:rPr>
              <a:t> </a:t>
            </a:r>
            <a:r>
              <a:rPr lang="en-US" dirty="0">
                <a:latin typeface="+mj-lt"/>
              </a:rPr>
              <a:t>dan </a:t>
            </a:r>
            <a:r>
              <a:rPr lang="en-US" b="1" dirty="0">
                <a:latin typeface="+mj-lt"/>
              </a:rPr>
              <a:t>Rp.10.689.000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B29C889D-7889-ECAE-30CF-1D87BF465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91" y="914480"/>
            <a:ext cx="7656945" cy="3861009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9C886D6-BACC-7E37-268E-D9B5517D1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4770737"/>
              </p:ext>
            </p:extLst>
          </p:nvPr>
        </p:nvGraphicFramePr>
        <p:xfrm>
          <a:off x="1394097" y="4993749"/>
          <a:ext cx="4936490" cy="94977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35075">
                  <a:extLst>
                    <a:ext uri="{9D8B030D-6E8A-4147-A177-3AD203B41FA5}">
                      <a16:colId xmlns:a16="http://schemas.microsoft.com/office/drawing/2014/main" val="3029387415"/>
                    </a:ext>
                  </a:extLst>
                </a:gridCol>
                <a:gridCol w="1233805">
                  <a:extLst>
                    <a:ext uri="{9D8B030D-6E8A-4147-A177-3AD203B41FA5}">
                      <a16:colId xmlns:a16="http://schemas.microsoft.com/office/drawing/2014/main" val="1720237119"/>
                    </a:ext>
                  </a:extLst>
                </a:gridCol>
                <a:gridCol w="1233805">
                  <a:extLst>
                    <a:ext uri="{9D8B030D-6E8A-4147-A177-3AD203B41FA5}">
                      <a16:colId xmlns:a16="http://schemas.microsoft.com/office/drawing/2014/main" val="3636514914"/>
                    </a:ext>
                  </a:extLst>
                </a:gridCol>
                <a:gridCol w="1233805">
                  <a:extLst>
                    <a:ext uri="{9D8B030D-6E8A-4147-A177-3AD203B41FA5}">
                      <a16:colId xmlns:a16="http://schemas.microsoft.com/office/drawing/2014/main" val="2077542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Parameter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Minimum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Rerata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Maksimum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16077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Lama satu proses berjalan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6,7 Minggu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22,9 Minggu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56,7 Minggu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932600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Biaya satu proses berjalan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Rp. 4.557.000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Rp. 11.686.500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Rp. 25.968.000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60651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4377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37" y="126007"/>
            <a:ext cx="7452360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Pemodelan</a:t>
            </a:r>
            <a:r>
              <a:rPr lang="en-US" sz="2400" dirty="0"/>
              <a:t> Proses </a:t>
            </a:r>
            <a:r>
              <a:rPr lang="en-US" sz="2400" i="1" dirty="0"/>
              <a:t>To Be</a:t>
            </a:r>
            <a:r>
              <a:rPr lang="en-US" sz="2400" dirty="0"/>
              <a:t>-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Peta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</a:rPr>
              <a:t>Panas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34</a:t>
            </a:fld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BA5BA46-0097-2BFD-FF4B-CB9ED9F5E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28" y="822579"/>
            <a:ext cx="5333354" cy="2606421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CF0B343B-3295-50A9-2B4F-44E0C06441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869" y="676634"/>
            <a:ext cx="5811872" cy="2898309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B2047329-7B90-6526-7A5D-0CAECCEFB0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28" y="3528998"/>
            <a:ext cx="5547069" cy="2798311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0344EEA-C340-8013-53D8-F11632C1CE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433" y="3559116"/>
            <a:ext cx="5655907" cy="279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4657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7452360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Pemodelan</a:t>
            </a:r>
            <a:r>
              <a:rPr lang="en-US" sz="2400" dirty="0"/>
              <a:t> Proses </a:t>
            </a:r>
            <a:r>
              <a:rPr lang="en-US" sz="2400" i="1" dirty="0"/>
              <a:t>To Be</a:t>
            </a:r>
            <a:r>
              <a:rPr lang="en-US" sz="2400" dirty="0"/>
              <a:t>-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</a:rPr>
              <a:t>Penggunaan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</a:rPr>
              <a:t>Sumber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Daya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C86FB43-53F8-6EF9-AB31-013426FC55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7430793"/>
              </p:ext>
            </p:extLst>
          </p:nvPr>
        </p:nvGraphicFramePr>
        <p:xfrm>
          <a:off x="393192" y="1059108"/>
          <a:ext cx="5829300" cy="3497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8E83F49-88C7-6644-D0F6-6407034EDE22}"/>
              </a:ext>
            </a:extLst>
          </p:cNvPr>
          <p:cNvSpPr txBox="1"/>
          <p:nvPr/>
        </p:nvSpPr>
        <p:spPr>
          <a:xfrm>
            <a:off x="7116478" y="1270671"/>
            <a:ext cx="444146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Hasil </a:t>
            </a:r>
            <a:r>
              <a:rPr lang="en-US" dirty="0" err="1"/>
              <a:t>simulasi</a:t>
            </a:r>
            <a:r>
              <a:rPr lang="en-US" dirty="0"/>
              <a:t> proses </a:t>
            </a:r>
            <a:r>
              <a:rPr lang="en-US" i="1" dirty="0"/>
              <a:t> to be </a:t>
            </a:r>
            <a:r>
              <a:rPr lang="en-US" dirty="0" err="1"/>
              <a:t>menunjukan</a:t>
            </a:r>
            <a:r>
              <a:rPr lang="en-US" dirty="0"/>
              <a:t> </a:t>
            </a:r>
            <a:r>
              <a:rPr lang="en-US" b="1" dirty="0" err="1"/>
              <a:t>persebaran</a:t>
            </a:r>
            <a:r>
              <a:rPr lang="en-US" b="1" dirty="0"/>
              <a:t>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daya</a:t>
            </a:r>
            <a:r>
              <a:rPr lang="en-US" dirty="0"/>
              <a:t> yang </a:t>
            </a:r>
            <a:r>
              <a:rPr lang="en-US" b="1" dirty="0" err="1"/>
              <a:t>relatif</a:t>
            </a:r>
            <a:r>
              <a:rPr lang="en-US" b="1" dirty="0"/>
              <a:t> </a:t>
            </a:r>
            <a:r>
              <a:rPr lang="en-US" b="1" dirty="0" err="1"/>
              <a:t>lebih</a:t>
            </a:r>
            <a:r>
              <a:rPr lang="en-US" b="1" dirty="0"/>
              <a:t> </a:t>
            </a:r>
            <a:r>
              <a:rPr lang="en-US" b="1" dirty="0" err="1"/>
              <a:t>merata</a:t>
            </a:r>
            <a:r>
              <a:rPr lang="en-US" b="1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dibandingkan</a:t>
            </a:r>
            <a:r>
              <a:rPr lang="en-US" dirty="0"/>
              <a:t> dengan </a:t>
            </a:r>
            <a:r>
              <a:rPr lang="en-US" b="1" dirty="0"/>
              <a:t>proses </a:t>
            </a:r>
            <a:r>
              <a:rPr lang="en-US" b="1" i="1" dirty="0"/>
              <a:t>as 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diakibatkan</a:t>
            </a:r>
            <a:r>
              <a:rPr lang="en-US" dirty="0"/>
              <a:t> </a:t>
            </a:r>
            <a:r>
              <a:rPr lang="en-US" b="1" dirty="0" err="1"/>
              <a:t>pemilihan</a:t>
            </a:r>
            <a:r>
              <a:rPr lang="en-US" b="1" dirty="0"/>
              <a:t> </a:t>
            </a:r>
            <a:r>
              <a:rPr lang="en-US" b="1" dirty="0" err="1"/>
              <a:t>sumber</a:t>
            </a:r>
            <a:r>
              <a:rPr lang="en-US" b="1" dirty="0"/>
              <a:t> </a:t>
            </a:r>
            <a:r>
              <a:rPr lang="en-US" dirty="0" err="1"/>
              <a:t>daya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b="1" dirty="0" err="1"/>
              <a:t>ketersediaan</a:t>
            </a:r>
            <a:r>
              <a:rPr lang="en-US" b="1" dirty="0"/>
              <a:t> dan </a:t>
            </a:r>
            <a:r>
              <a:rPr lang="en-US" b="1" dirty="0" err="1"/>
              <a:t>kompetensi</a:t>
            </a:r>
            <a:r>
              <a:rPr lang="en-US" b="1" dirty="0"/>
              <a:t> </a:t>
            </a:r>
            <a:r>
              <a:rPr lang="en-US" b="1" dirty="0" err="1"/>
              <a:t>pekerjaan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Jika </a:t>
            </a:r>
            <a:r>
              <a:rPr lang="en-US" b="1" dirty="0" err="1"/>
              <a:t>ada</a:t>
            </a:r>
            <a:r>
              <a:rPr lang="en-US" b="1" dirty="0"/>
              <a:t> </a:t>
            </a:r>
            <a:r>
              <a:rPr lang="en-US" b="1" dirty="0" err="1"/>
              <a:t>pekerjaan</a:t>
            </a:r>
            <a:r>
              <a:rPr lang="en-US" b="1" dirty="0"/>
              <a:t> </a:t>
            </a:r>
            <a:r>
              <a:rPr lang="en-US" dirty="0"/>
              <a:t>yang </a:t>
            </a:r>
            <a:r>
              <a:rPr lang="en-US" b="1" dirty="0"/>
              <a:t>tidak </a:t>
            </a:r>
            <a:r>
              <a:rPr lang="en-US" b="1" dirty="0" err="1"/>
              <a:t>dapat</a:t>
            </a:r>
            <a:r>
              <a:rPr lang="en-US" b="1" dirty="0"/>
              <a:t> </a:t>
            </a:r>
            <a:r>
              <a:rPr lang="en-US" b="1" dirty="0" err="1"/>
              <a:t>dikerjakan</a:t>
            </a:r>
            <a:r>
              <a:rPr lang="en-US" b="1" dirty="0"/>
              <a:t> </a:t>
            </a:r>
            <a:r>
              <a:rPr lang="en-US" dirty="0"/>
              <a:t>oleh </a:t>
            </a:r>
            <a:r>
              <a:rPr lang="en-US" dirty="0" err="1"/>
              <a:t>sumber</a:t>
            </a:r>
            <a:r>
              <a:rPr lang="en-US" dirty="0"/>
              <a:t> </a:t>
            </a:r>
            <a:r>
              <a:rPr lang="en-US" dirty="0" err="1"/>
              <a:t>daya</a:t>
            </a:r>
            <a:r>
              <a:rPr lang="en-US" dirty="0"/>
              <a:t> internal </a:t>
            </a:r>
            <a:r>
              <a:rPr lang="en-US" dirty="0" err="1"/>
              <a:t>maka</a:t>
            </a:r>
            <a:r>
              <a:rPr lang="en-US" dirty="0"/>
              <a:t> proses </a:t>
            </a:r>
            <a:r>
              <a:rPr lang="en-US" dirty="0" err="1"/>
              <a:t>pekerjaan</a:t>
            </a:r>
            <a:r>
              <a:rPr lang="en-US" dirty="0"/>
              <a:t> </a:t>
            </a:r>
            <a:r>
              <a:rPr lang="en-US" b="1" i="1" dirty="0"/>
              <a:t>outsource </a:t>
            </a:r>
            <a:r>
              <a:rPr lang="en-US" dirty="0"/>
              <a:t>dilakukan untuk </a:t>
            </a:r>
            <a:r>
              <a:rPr lang="en-US" dirty="0" err="1"/>
              <a:t>mempercepat</a:t>
            </a:r>
            <a:r>
              <a:rPr lang="en-US" dirty="0"/>
              <a:t> proses </a:t>
            </a:r>
            <a:r>
              <a:rPr lang="en-US" dirty="0" err="1"/>
              <a:t>penyelesaian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51706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7452360" cy="542544"/>
          </a:xfrm>
        </p:spPr>
        <p:txBody>
          <a:bodyPr>
            <a:noAutofit/>
          </a:bodyPr>
          <a:lstStyle/>
          <a:p>
            <a:r>
              <a:rPr lang="en-US" sz="2400" dirty="0"/>
              <a:t>Status </a:t>
            </a:r>
            <a:r>
              <a:rPr lang="en-US" sz="2400" dirty="0" err="1"/>
              <a:t>Penelitian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36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D05518-C087-1288-308D-4DB2D2720746}"/>
              </a:ext>
            </a:extLst>
          </p:cNvPr>
          <p:cNvSpPr/>
          <p:nvPr/>
        </p:nvSpPr>
        <p:spPr>
          <a:xfrm>
            <a:off x="537882" y="1120588"/>
            <a:ext cx="1694329" cy="3674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err="1"/>
              <a:t>Tahapan</a:t>
            </a:r>
            <a:r>
              <a:rPr lang="en-US" sz="1200" b="1"/>
              <a:t> </a:t>
            </a:r>
            <a:r>
              <a:rPr lang="en-US" sz="1200" b="1" err="1"/>
              <a:t>awal</a:t>
            </a:r>
            <a:endParaRPr lang="en-US" sz="1200" b="1"/>
          </a:p>
          <a:p>
            <a:pPr algn="ctr"/>
            <a:r>
              <a:rPr lang="en-US" sz="1200"/>
              <a:t>6 </a:t>
            </a:r>
            <a:r>
              <a:rPr lang="en-US" sz="1200" err="1"/>
              <a:t>Okt</a:t>
            </a:r>
            <a:r>
              <a:rPr lang="en-US" sz="1200"/>
              <a:t> – 1 Nov 22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EAEA07-C56D-34F2-B272-EFD1C662BCC6}"/>
              </a:ext>
            </a:extLst>
          </p:cNvPr>
          <p:cNvSpPr/>
          <p:nvPr/>
        </p:nvSpPr>
        <p:spPr>
          <a:xfrm>
            <a:off x="2232211" y="1739045"/>
            <a:ext cx="1694329" cy="3674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/>
              <a:t>Proposal </a:t>
            </a:r>
            <a:r>
              <a:rPr lang="en-US" sz="1200" b="1" err="1"/>
              <a:t>Tesis</a:t>
            </a:r>
            <a:endParaRPr lang="en-US" sz="1200" b="1"/>
          </a:p>
          <a:p>
            <a:pPr algn="ctr"/>
            <a:r>
              <a:rPr lang="en-US" sz="1200"/>
              <a:t>2 Nov – 7 Nov 22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0E3F2C-C747-052C-09FE-2517C5F2A157}"/>
              </a:ext>
            </a:extLst>
          </p:cNvPr>
          <p:cNvSpPr/>
          <p:nvPr/>
        </p:nvSpPr>
        <p:spPr>
          <a:xfrm>
            <a:off x="3926540" y="2357502"/>
            <a:ext cx="1694329" cy="3674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 err="1"/>
              <a:t>Tahapan</a:t>
            </a:r>
            <a:r>
              <a:rPr lang="en-US" sz="800" b="1" dirty="0"/>
              <a:t> </a:t>
            </a:r>
            <a:r>
              <a:rPr lang="en-US" sz="800" b="1" dirty="0" err="1"/>
              <a:t>Perencanaan</a:t>
            </a:r>
            <a:r>
              <a:rPr lang="en-US" sz="800" b="1" dirty="0"/>
              <a:t> &amp; </a:t>
            </a:r>
            <a:r>
              <a:rPr lang="en-US" sz="800" b="1" dirty="0" err="1"/>
              <a:t>Simulasi</a:t>
            </a:r>
            <a:endParaRPr lang="en-US" sz="800" b="1" dirty="0"/>
          </a:p>
          <a:p>
            <a:pPr algn="ctr"/>
            <a:r>
              <a:rPr lang="en-US" sz="800" dirty="0"/>
              <a:t>8 Nov – 8 Dec 22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8C39DF-37C1-9724-5990-3B5A87A2E410}"/>
              </a:ext>
            </a:extLst>
          </p:cNvPr>
          <p:cNvSpPr/>
          <p:nvPr/>
        </p:nvSpPr>
        <p:spPr>
          <a:xfrm>
            <a:off x="4912657" y="2984600"/>
            <a:ext cx="1694329" cy="3674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/>
              <a:t>Tahapan</a:t>
            </a:r>
            <a:r>
              <a:rPr lang="en-US" sz="1200" b="1" dirty="0"/>
              <a:t> </a:t>
            </a:r>
            <a:r>
              <a:rPr lang="en-US" sz="1200" b="1" dirty="0" err="1"/>
              <a:t>Simulasi</a:t>
            </a:r>
            <a:endParaRPr lang="en-US" sz="1200" b="1" dirty="0"/>
          </a:p>
          <a:p>
            <a:pPr algn="ctr"/>
            <a:r>
              <a:rPr lang="en-US" sz="1200" dirty="0"/>
              <a:t>9 Dec– 17 Mar 23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14E3C7-3C77-AD5D-AF8E-54AEA9577FCA}"/>
              </a:ext>
            </a:extLst>
          </p:cNvPr>
          <p:cNvSpPr/>
          <p:nvPr/>
        </p:nvSpPr>
        <p:spPr>
          <a:xfrm>
            <a:off x="6606986" y="3611698"/>
            <a:ext cx="1694329" cy="3674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 err="1"/>
              <a:t>Ujian</a:t>
            </a:r>
            <a:r>
              <a:rPr lang="en-US" sz="900" b="1" dirty="0"/>
              <a:t> Seminar 2</a:t>
            </a:r>
          </a:p>
          <a:p>
            <a:pPr algn="ctr"/>
            <a:r>
              <a:rPr lang="en-US" sz="900" dirty="0"/>
              <a:t>18 Mar 23– 19 Mar 23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A578D9-3DFF-0EF9-F6AA-55AA468AB7AF}"/>
              </a:ext>
            </a:extLst>
          </p:cNvPr>
          <p:cNvSpPr/>
          <p:nvPr/>
        </p:nvSpPr>
        <p:spPr>
          <a:xfrm>
            <a:off x="7181175" y="4238795"/>
            <a:ext cx="1694329" cy="3674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/>
              <a:t>Analisa, Kesimpulan</a:t>
            </a:r>
          </a:p>
          <a:p>
            <a:pPr algn="ctr"/>
            <a:r>
              <a:rPr lang="en-US" sz="800" b="1" dirty="0"/>
              <a:t>, dan perbaikan</a:t>
            </a:r>
          </a:p>
          <a:p>
            <a:pPr algn="ctr"/>
            <a:r>
              <a:rPr lang="en-US" sz="800" dirty="0"/>
              <a:t>20 Mar – 7 Mei 23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9EA8BB-42E2-069A-116A-E256C88E97D2}"/>
              </a:ext>
            </a:extLst>
          </p:cNvPr>
          <p:cNvSpPr/>
          <p:nvPr/>
        </p:nvSpPr>
        <p:spPr>
          <a:xfrm>
            <a:off x="9995644" y="5585744"/>
            <a:ext cx="1694329" cy="3674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 err="1"/>
              <a:t>Ujian</a:t>
            </a:r>
            <a:r>
              <a:rPr lang="en-US" sz="900" b="1" dirty="0"/>
              <a:t> </a:t>
            </a:r>
            <a:r>
              <a:rPr lang="en-US" sz="900" b="1" dirty="0" err="1"/>
              <a:t>Tesis</a:t>
            </a:r>
            <a:endParaRPr lang="en-US" sz="900" b="1" dirty="0"/>
          </a:p>
          <a:p>
            <a:pPr algn="ctr"/>
            <a:r>
              <a:rPr lang="en-US" sz="900" dirty="0"/>
              <a:t>9 Jun – 10 Jun 23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AA0BBCF-8B88-606A-8457-4F6CF718E06C}"/>
              </a:ext>
            </a:extLst>
          </p:cNvPr>
          <p:cNvCxnSpPr/>
          <p:nvPr/>
        </p:nvCxnSpPr>
        <p:spPr>
          <a:xfrm>
            <a:off x="2232211" y="1488033"/>
            <a:ext cx="0" cy="25101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1EC093-E23B-0A89-09FC-9E8445736DFF}"/>
              </a:ext>
            </a:extLst>
          </p:cNvPr>
          <p:cNvCxnSpPr/>
          <p:nvPr/>
        </p:nvCxnSpPr>
        <p:spPr>
          <a:xfrm>
            <a:off x="3926540" y="2106490"/>
            <a:ext cx="0" cy="25101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95CBD41-2FC5-6504-5CB1-F9B1F62C929A}"/>
              </a:ext>
            </a:extLst>
          </p:cNvPr>
          <p:cNvCxnSpPr/>
          <p:nvPr/>
        </p:nvCxnSpPr>
        <p:spPr>
          <a:xfrm>
            <a:off x="4912657" y="2724947"/>
            <a:ext cx="0" cy="31543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F552397-1341-FE9B-7D95-AD2409519C32}"/>
              </a:ext>
            </a:extLst>
          </p:cNvPr>
          <p:cNvCxnSpPr>
            <a:stCxn id="10" idx="3"/>
          </p:cNvCxnSpPr>
          <p:nvPr/>
        </p:nvCxnSpPr>
        <p:spPr>
          <a:xfrm>
            <a:off x="6606986" y="3168323"/>
            <a:ext cx="0" cy="44337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EAC7FE-1589-AB05-A875-E25E932A9247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8875504" y="4422518"/>
            <a:ext cx="0" cy="51552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ECBB9D1-A401-DC4C-92E5-96F062D0B266}"/>
              </a:ext>
            </a:extLst>
          </p:cNvPr>
          <p:cNvSpPr/>
          <p:nvPr/>
        </p:nvSpPr>
        <p:spPr>
          <a:xfrm>
            <a:off x="8875504" y="4938043"/>
            <a:ext cx="1694329" cy="3674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 err="1"/>
              <a:t>Publikasi</a:t>
            </a:r>
            <a:r>
              <a:rPr lang="en-US" sz="900" b="1" dirty="0"/>
              <a:t> </a:t>
            </a:r>
            <a:r>
              <a:rPr lang="en-US" sz="900" b="1" dirty="0" err="1"/>
              <a:t>Ilmiah</a:t>
            </a:r>
            <a:r>
              <a:rPr lang="en-US" sz="900" b="1" dirty="0"/>
              <a:t> </a:t>
            </a:r>
          </a:p>
          <a:p>
            <a:pPr algn="ctr"/>
            <a:r>
              <a:rPr lang="en-US" sz="900" dirty="0"/>
              <a:t>8 Mei – 8 Jun 23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F2FAE85-6F78-DE62-96AC-1DF135A0E607}"/>
              </a:ext>
            </a:extLst>
          </p:cNvPr>
          <p:cNvCxnSpPr/>
          <p:nvPr/>
        </p:nvCxnSpPr>
        <p:spPr>
          <a:xfrm>
            <a:off x="10569833" y="5305488"/>
            <a:ext cx="0" cy="2802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4D44859-E3F0-D168-0BDF-1EDA55FB1A7B}"/>
              </a:ext>
            </a:extLst>
          </p:cNvPr>
          <p:cNvCxnSpPr/>
          <p:nvPr/>
        </p:nvCxnSpPr>
        <p:spPr>
          <a:xfrm>
            <a:off x="8301315" y="3979143"/>
            <a:ext cx="0" cy="2596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Arrow: Down 27">
            <a:extLst>
              <a:ext uri="{FF2B5EF4-FFF2-40B4-BE49-F238E27FC236}">
                <a16:creationId xmlns:a16="http://schemas.microsoft.com/office/drawing/2014/main" id="{E9AD189E-7919-9E7C-91D8-445C2EFDEE19}"/>
              </a:ext>
            </a:extLst>
          </p:cNvPr>
          <p:cNvSpPr/>
          <p:nvPr/>
        </p:nvSpPr>
        <p:spPr>
          <a:xfrm>
            <a:off x="7307892" y="2901950"/>
            <a:ext cx="292515" cy="590550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BEF8CE9-8962-7A42-31FC-DC14A46950E2}"/>
              </a:ext>
            </a:extLst>
          </p:cNvPr>
          <p:cNvSpPr txBox="1"/>
          <p:nvPr/>
        </p:nvSpPr>
        <p:spPr>
          <a:xfrm>
            <a:off x="6883400" y="2236332"/>
            <a:ext cx="115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 are here!</a:t>
            </a:r>
          </a:p>
        </p:txBody>
      </p:sp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F40614DD-F804-4314-7A65-2FD47387C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78259" y="1089527"/>
            <a:ext cx="398506" cy="398506"/>
          </a:xfrm>
          <a:prstGeom prst="rect">
            <a:avLst/>
          </a:prstGeom>
        </p:spPr>
      </p:pic>
      <p:pic>
        <p:nvPicPr>
          <p:cNvPr id="33" name="Picture 32" descr="Icon&#10;&#10;Description automatically generated">
            <a:extLst>
              <a:ext uri="{FF2B5EF4-FFF2-40B4-BE49-F238E27FC236}">
                <a16:creationId xmlns:a16="http://schemas.microsoft.com/office/drawing/2014/main" id="{5C6D0B4A-79C9-E62A-74B3-931758E5CC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993699" y="1731959"/>
            <a:ext cx="398506" cy="398506"/>
          </a:xfrm>
          <a:prstGeom prst="rect">
            <a:avLst/>
          </a:prstGeom>
        </p:spPr>
      </p:pic>
      <p:pic>
        <p:nvPicPr>
          <p:cNvPr id="34" name="Picture 33" descr="Icon&#10;&#10;Description automatically generated">
            <a:extLst>
              <a:ext uri="{FF2B5EF4-FFF2-40B4-BE49-F238E27FC236}">
                <a16:creationId xmlns:a16="http://schemas.microsoft.com/office/drawing/2014/main" id="{401F70A5-EB4F-C7AE-444B-009FB3205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711769" y="2326441"/>
            <a:ext cx="398506" cy="39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545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Next Action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9530" y="6223828"/>
            <a:ext cx="1706217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16BDE863-94E8-4228-BC4C-083ADA1A746D}" type="slidenum">
              <a:rPr lang="en-US" kern="1200" dirty="0"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37</a:t>
            </a:fld>
            <a:endParaRPr lang="en-US" kern="1200">
              <a:latin typeface="+mn-lt"/>
              <a:ea typeface="+mn-ea"/>
              <a:cs typeface="+mn-cs"/>
            </a:endParaRPr>
          </a:p>
        </p:txBody>
      </p:sp>
      <p:graphicFrame>
        <p:nvGraphicFramePr>
          <p:cNvPr id="18" name="TextBox 6">
            <a:extLst>
              <a:ext uri="{FF2B5EF4-FFF2-40B4-BE49-F238E27FC236}">
                <a16:creationId xmlns:a16="http://schemas.microsoft.com/office/drawing/2014/main" id="{DC611DA3-F73F-F07E-5DAC-607B1D5547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0127962"/>
              </p:ext>
            </p:extLst>
          </p:nvPr>
        </p:nvGraphicFramePr>
        <p:xfrm>
          <a:off x="1143000" y="2298530"/>
          <a:ext cx="9872663" cy="3797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932047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9A3E9-450A-2766-75BA-2980EFF57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353" y="-172065"/>
            <a:ext cx="9875520" cy="1356360"/>
          </a:xfrm>
        </p:spPr>
        <p:txBody>
          <a:bodyPr/>
          <a:lstStyle/>
          <a:p>
            <a:r>
              <a:rPr lang="en-US" sz="2000"/>
              <a:t>Daftar </a:t>
            </a:r>
            <a:r>
              <a:rPr lang="en-US" sz="2000" err="1"/>
              <a:t>Buku</a:t>
            </a:r>
            <a:endParaRPr lang="en-US" sz="2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0DE40-BE97-15C2-466D-DEBA8539E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38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939F92-BE47-4B19-9A30-AD2ED1DE7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092" y="744301"/>
            <a:ext cx="2056594" cy="25190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4F0B88-7D2B-8B22-C4AD-A7CE504AB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7150" y="744301"/>
            <a:ext cx="2056594" cy="25214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64541E-2153-8F70-E430-9995EF2090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1718" y="741039"/>
            <a:ext cx="1621109" cy="25223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73E2B37-9DA7-6C75-2B55-A4768188AE11}"/>
              </a:ext>
            </a:extLst>
          </p:cNvPr>
          <p:cNvSpPr txBox="1"/>
          <p:nvPr/>
        </p:nvSpPr>
        <p:spPr>
          <a:xfrm>
            <a:off x="4648060" y="3519370"/>
            <a:ext cx="2056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PMBOK Guide edition 7</a:t>
            </a:r>
            <a:r>
              <a:rPr lang="en-US" baseline="30000"/>
              <a:t>th</a:t>
            </a:r>
            <a:r>
              <a:rPr lang="en-US"/>
              <a:t> - PMI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AAD8E3-E8C6-8C3A-9F03-14DE6B050218}"/>
              </a:ext>
            </a:extLst>
          </p:cNvPr>
          <p:cNvSpPr txBox="1"/>
          <p:nvPr/>
        </p:nvSpPr>
        <p:spPr>
          <a:xfrm>
            <a:off x="1173975" y="3457917"/>
            <a:ext cx="20565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Business Process Management Cases – Jon Von </a:t>
            </a:r>
            <a:r>
              <a:rPr lang="en-US" err="1"/>
              <a:t>Brocke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478356-3E13-6AAC-557B-58B2B35ABC11}"/>
              </a:ext>
            </a:extLst>
          </p:cNvPr>
          <p:cNvSpPr txBox="1"/>
          <p:nvPr/>
        </p:nvSpPr>
        <p:spPr>
          <a:xfrm>
            <a:off x="7766150" y="3433336"/>
            <a:ext cx="2818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Project Management 12</a:t>
            </a:r>
            <a:r>
              <a:rPr lang="en-US" baseline="30000"/>
              <a:t>th</a:t>
            </a:r>
            <a:r>
              <a:rPr lang="en-US"/>
              <a:t> edition – Harold Kerzner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4F990139-6732-80D0-EB16-B67AC4D8E76D}"/>
              </a:ext>
            </a:extLst>
          </p:cNvPr>
          <p:cNvGraphicFramePr>
            <a:graphicFrameLocks noGrp="1"/>
          </p:cNvGraphicFramePr>
          <p:nvPr/>
        </p:nvGraphicFramePr>
        <p:xfrm>
          <a:off x="1877365" y="4416008"/>
          <a:ext cx="8127997" cy="20015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7645">
                  <a:extLst>
                    <a:ext uri="{9D8B030D-6E8A-4147-A177-3AD203B41FA5}">
                      <a16:colId xmlns:a16="http://schemas.microsoft.com/office/drawing/2014/main" val="1677742203"/>
                    </a:ext>
                  </a:extLst>
                </a:gridCol>
                <a:gridCol w="4841019">
                  <a:extLst>
                    <a:ext uri="{9D8B030D-6E8A-4147-A177-3AD203B41FA5}">
                      <a16:colId xmlns:a16="http://schemas.microsoft.com/office/drawing/2014/main" val="190759091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618478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err="1"/>
                        <a:t>Judul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err="1"/>
                        <a:t>Tahun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190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Machine learning for dummies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IBM, 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6858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Industrial and Systems Engineering Body of Knowledge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Institute of Industrial Engineers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817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Federal Enterprise 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Chief Information Officer Council,2001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3561734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40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latin typeface="Corbel"/>
                        </a:rPr>
                        <a:t>Introduction To Operations Research, Ninth Edition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/>
                        <a:t>Hillier </a:t>
                      </a:r>
                      <a:r>
                        <a:rPr lang="en-US" sz="1400" err="1"/>
                        <a:t>S,Frederick</a:t>
                      </a:r>
                      <a:r>
                        <a:rPr lang="en-US" sz="1400"/>
                        <a:t>, 2005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6539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13590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9A3E9-450A-2766-75BA-2980EFF57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353" y="0"/>
            <a:ext cx="9875520" cy="1356360"/>
          </a:xfrm>
        </p:spPr>
        <p:txBody>
          <a:bodyPr/>
          <a:lstStyle/>
          <a:p>
            <a:r>
              <a:rPr lang="en-US"/>
              <a:t>Daftar </a:t>
            </a:r>
            <a:r>
              <a:rPr lang="en-US" err="1"/>
              <a:t>Jurnal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0DE40-BE97-15C2-466D-DEBA8539E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AEA824C-9D45-3F8F-C665-FFD79EA67314}"/>
              </a:ext>
            </a:extLst>
          </p:cNvPr>
          <p:cNvGraphicFramePr>
            <a:graphicFrameLocks noGrp="1"/>
          </p:cNvGraphicFramePr>
          <p:nvPr/>
        </p:nvGraphicFramePr>
        <p:xfrm>
          <a:off x="986117" y="1035424"/>
          <a:ext cx="9977718" cy="5248472"/>
        </p:xfrm>
        <a:graphic>
          <a:graphicData uri="http://schemas.openxmlformats.org/drawingml/2006/table">
            <a:tbl>
              <a:tblPr/>
              <a:tblGrid>
                <a:gridCol w="4969293">
                  <a:extLst>
                    <a:ext uri="{9D8B030D-6E8A-4147-A177-3AD203B41FA5}">
                      <a16:colId xmlns:a16="http://schemas.microsoft.com/office/drawing/2014/main" val="2620530205"/>
                    </a:ext>
                  </a:extLst>
                </a:gridCol>
                <a:gridCol w="2015108">
                  <a:extLst>
                    <a:ext uri="{9D8B030D-6E8A-4147-A177-3AD203B41FA5}">
                      <a16:colId xmlns:a16="http://schemas.microsoft.com/office/drawing/2014/main" val="1694255086"/>
                    </a:ext>
                  </a:extLst>
                </a:gridCol>
                <a:gridCol w="2015108">
                  <a:extLst>
                    <a:ext uri="{9D8B030D-6E8A-4147-A177-3AD203B41FA5}">
                      <a16:colId xmlns:a16="http://schemas.microsoft.com/office/drawing/2014/main" val="462768450"/>
                    </a:ext>
                  </a:extLst>
                </a:gridCol>
                <a:gridCol w="978209">
                  <a:extLst>
                    <a:ext uri="{9D8B030D-6E8A-4147-A177-3AD203B41FA5}">
                      <a16:colId xmlns:a16="http://schemas.microsoft.com/office/drawing/2014/main" val="1337064113"/>
                    </a:ext>
                  </a:extLst>
                </a:gridCol>
              </a:tblGrid>
              <a:tr h="79229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 b="1">
                          <a:effectLst/>
                        </a:rPr>
                        <a:t>Nama Paper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 b="1" err="1">
                          <a:effectLst/>
                        </a:rPr>
                        <a:t>Tahun</a:t>
                      </a:r>
                      <a:endParaRPr lang="en-US" sz="1000" b="1">
                        <a:effectLst/>
                      </a:endParaRP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 b="1">
                          <a:effectLst/>
                        </a:rPr>
                        <a:t>Nama </a:t>
                      </a:r>
                      <a:r>
                        <a:rPr lang="en-US" sz="1000" b="1" err="1">
                          <a:effectLst/>
                        </a:rPr>
                        <a:t>Jurnal</a:t>
                      </a:r>
                      <a:endParaRPr lang="en-US" sz="1000" b="1">
                        <a:effectLst/>
                      </a:endParaRP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 b="1">
                          <a:effectLst/>
                        </a:rPr>
                        <a:t>SJR Rating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1108044"/>
                  </a:ext>
                </a:extLst>
              </a:tr>
              <a:tr h="227396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Smart Project Management Information Systems (SPMIS) for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Engineering Projects – Project Performance Monitoring &amp;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Reporting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International Journal of Information Systems and Project Management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Q2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6437938"/>
                  </a:ext>
                </a:extLst>
              </a:tr>
              <a:tr h="79229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Advancement of performance measurement system in the humanitarian supply chain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2022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Expert Systems With Applications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706176"/>
                  </a:ext>
                </a:extLst>
              </a:tr>
              <a:tr h="153312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Exploring Decision-Making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Complexity in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Major Infrastructure Projects: A Case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Study From China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2020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Project Management Journal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6236780"/>
                  </a:ext>
                </a:extLst>
              </a:tr>
              <a:tr h="79229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Artificial Intelligence Reshaping Human Resource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Management : A Review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2020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Proceedings of the IEEE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1287193"/>
                  </a:ext>
                </a:extLst>
              </a:tr>
              <a:tr h="190354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Selecting an Appropriate Configuration in a Construction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Project Using a Hybrid Multiple Attribute Decision Making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and Failure Analysis Methods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2022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Buildings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5470332"/>
                  </a:ext>
                </a:extLst>
              </a:tr>
              <a:tr h="116271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Six sigma project generation and selection: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literature review and feature based method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proposition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2020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Production Planning &amp; Control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0196223"/>
                  </a:ext>
                </a:extLst>
              </a:tr>
              <a:tr h="116271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It is about time: Bias and its mitigation in time-saving decisions in software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development projects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2020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International Journal of Project Management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9467533"/>
                  </a:ext>
                </a:extLst>
              </a:tr>
              <a:tr h="116271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Early-warning performance monitoring system (EPMS) using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the business information of a project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2018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International Journal of Project Management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6068364"/>
                  </a:ext>
                </a:extLst>
              </a:tr>
              <a:tr h="190354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A two-phase approach for solving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the multi-skill resourceconstrained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multi-project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scheduling problem: a case study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in construction industry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Engineering, Construction and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Architectural Management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183491"/>
                  </a:ext>
                </a:extLst>
              </a:tr>
              <a:tr h="153312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Performance evaluation of scheduling policies for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the dynamic and stochastic resource-constrained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multi-project scheduling problem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2020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International Journal of Production Research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888854"/>
                  </a:ext>
                </a:extLst>
              </a:tr>
              <a:tr h="116271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Project portfolio management information systems’ positive influence on performance –the importance of process maturity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2020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International Journal of Project Management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150652"/>
                  </a:ext>
                </a:extLst>
              </a:tr>
              <a:tr h="116271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Scalable Multi-Criteria Decision-Making: A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MapReduce deployed Big Data Approach for Skill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Analytics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2020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Proceedings of the IEEE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74803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0413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10E6F-9563-9C89-67E4-3848564B8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408432"/>
            <a:ext cx="3328416" cy="405383"/>
          </a:xfrm>
        </p:spPr>
        <p:txBody>
          <a:bodyPr>
            <a:noAutofit/>
          </a:bodyPr>
          <a:lstStyle/>
          <a:p>
            <a:r>
              <a:rPr lang="en-US" sz="2400" dirty="0"/>
              <a:t>Review </a:t>
            </a:r>
            <a:r>
              <a:rPr lang="en-US" sz="2400" dirty="0" err="1"/>
              <a:t>Penelitian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7775B-4093-D5CF-2259-E0F7C569B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592CE-6DF8-3381-A71D-8375F17958C2}"/>
              </a:ext>
            </a:extLst>
          </p:cNvPr>
          <p:cNvSpPr txBox="1"/>
          <p:nvPr/>
        </p:nvSpPr>
        <p:spPr>
          <a:xfrm>
            <a:off x="913640" y="1095554"/>
            <a:ext cx="49743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418AB3"/>
                </a:solidFill>
              </a:rPr>
              <a:t>Rumusan</a:t>
            </a:r>
            <a:r>
              <a:rPr lang="en-US" b="1" dirty="0">
                <a:solidFill>
                  <a:srgbClr val="418AB3"/>
                </a:solidFill>
              </a:rPr>
              <a:t> </a:t>
            </a:r>
            <a:r>
              <a:rPr lang="en-US" b="1" dirty="0" err="1">
                <a:solidFill>
                  <a:srgbClr val="418AB3"/>
                </a:solidFill>
              </a:rPr>
              <a:t>Masalah</a:t>
            </a:r>
            <a:endParaRPr lang="en-US" b="1" dirty="0">
              <a:solidFill>
                <a:srgbClr val="418AB3"/>
              </a:solidFill>
            </a:endParaRPr>
          </a:p>
          <a:p>
            <a:endParaRPr lang="sv-SE" dirty="0"/>
          </a:p>
          <a:p>
            <a:r>
              <a:rPr lang="sv-SE" dirty="0"/>
              <a:t>“Bagaimana optimasi alokasi pekerjaan dan sumber daya dilakukan dengan sistem informasi manajemen proyek yang terintegrasi dengan teknologi pengambilan keputusan”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D70305-D7DF-6984-3029-DB3D42C34168}"/>
              </a:ext>
            </a:extLst>
          </p:cNvPr>
          <p:cNvSpPr txBox="1"/>
          <p:nvPr/>
        </p:nvSpPr>
        <p:spPr>
          <a:xfrm>
            <a:off x="6583611" y="1095554"/>
            <a:ext cx="49743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418AB3"/>
                </a:solidFill>
              </a:rPr>
              <a:t>Celah</a:t>
            </a:r>
            <a:r>
              <a:rPr lang="en-US" b="1" dirty="0">
                <a:solidFill>
                  <a:srgbClr val="418AB3"/>
                </a:solidFill>
              </a:rPr>
              <a:t> </a:t>
            </a:r>
            <a:r>
              <a:rPr lang="en-US" b="1" dirty="0" err="1">
                <a:solidFill>
                  <a:srgbClr val="418AB3"/>
                </a:solidFill>
              </a:rPr>
              <a:t>Penelitian</a:t>
            </a:r>
            <a:endParaRPr lang="en-US" b="1" dirty="0">
              <a:solidFill>
                <a:srgbClr val="418AB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Manajemen performa sumber daya dan alokasi pekerjaan pada sumber daya proyek, akan memengaruhi performa proyek.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SIMP yang tersedia di pasar belum mampu untuk memenuhi kebutuhan </a:t>
            </a:r>
            <a:r>
              <a:rPr lang="sv-SE" i="1" dirty="0"/>
              <a:t>project manager </a:t>
            </a:r>
            <a:r>
              <a:rPr lang="sv-SE" dirty="0"/>
              <a:t>dalam manajemen pekerjaan dan sumber daya yang bersifat dinamis.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i="1" dirty="0"/>
              <a:t>Random forest </a:t>
            </a:r>
            <a:r>
              <a:rPr lang="sv-SE" dirty="0"/>
              <a:t>berpotensi sebagai ML yang baik untuk mengidentifikasi alokasi pekerjaan dan sumber daya dalam SIMP</a:t>
            </a:r>
            <a:endParaRPr lang="sv-SE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D70730-43E5-59B4-23AA-4F4A710DEC05}"/>
              </a:ext>
            </a:extLst>
          </p:cNvPr>
          <p:cNvSpPr txBox="1"/>
          <p:nvPr/>
        </p:nvSpPr>
        <p:spPr>
          <a:xfrm>
            <a:off x="913640" y="3352979"/>
            <a:ext cx="49743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418AB3"/>
                </a:solidFill>
              </a:rPr>
              <a:t>Tujuan</a:t>
            </a:r>
            <a:r>
              <a:rPr lang="en-US" b="1" dirty="0">
                <a:solidFill>
                  <a:srgbClr val="418AB3"/>
                </a:solidFill>
              </a:rPr>
              <a:t> </a:t>
            </a:r>
            <a:r>
              <a:rPr lang="en-US" b="1" dirty="0" err="1">
                <a:solidFill>
                  <a:srgbClr val="418AB3"/>
                </a:solidFill>
              </a:rPr>
              <a:t>Penelitian</a:t>
            </a:r>
            <a:endParaRPr lang="en-US" b="1" dirty="0">
              <a:solidFill>
                <a:srgbClr val="418AB3"/>
              </a:solidFill>
            </a:endParaRPr>
          </a:p>
          <a:p>
            <a:endParaRPr lang="sv-SE" dirty="0"/>
          </a:p>
          <a:p>
            <a:r>
              <a:rPr lang="sv-SE" dirty="0">
                <a:latin typeface="+mj-lt"/>
              </a:rPr>
              <a:t>“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Mengoptimasi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alokasi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pekerjaan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dan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sumber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daya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dengan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sistem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informasi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manajemen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proyek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yang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terintegrasi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dengan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teknologi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pengambilan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+mj-lt"/>
                <a:ea typeface="Calibri" panose="020F0502020204030204" pitchFamily="34" charset="0"/>
              </a:rPr>
              <a:t>keputusan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.</a:t>
            </a:r>
            <a:r>
              <a:rPr lang="sv-SE" dirty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2672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067BE5-1A94-58A6-778E-96EDE5C0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18D2DED-EE61-B09E-B48B-D6DFFC97EE02}"/>
              </a:ext>
            </a:extLst>
          </p:cNvPr>
          <p:cNvGraphicFramePr>
            <a:graphicFrameLocks noGrp="1"/>
          </p:cNvGraphicFramePr>
          <p:nvPr/>
        </p:nvGraphicFramePr>
        <p:xfrm>
          <a:off x="524435" y="344098"/>
          <a:ext cx="9977718" cy="6025904"/>
        </p:xfrm>
        <a:graphic>
          <a:graphicData uri="http://schemas.openxmlformats.org/drawingml/2006/table">
            <a:tbl>
              <a:tblPr/>
              <a:tblGrid>
                <a:gridCol w="4969293">
                  <a:extLst>
                    <a:ext uri="{9D8B030D-6E8A-4147-A177-3AD203B41FA5}">
                      <a16:colId xmlns:a16="http://schemas.microsoft.com/office/drawing/2014/main" val="1018212332"/>
                    </a:ext>
                  </a:extLst>
                </a:gridCol>
                <a:gridCol w="2015108">
                  <a:extLst>
                    <a:ext uri="{9D8B030D-6E8A-4147-A177-3AD203B41FA5}">
                      <a16:colId xmlns:a16="http://schemas.microsoft.com/office/drawing/2014/main" val="779839747"/>
                    </a:ext>
                  </a:extLst>
                </a:gridCol>
                <a:gridCol w="2015108">
                  <a:extLst>
                    <a:ext uri="{9D8B030D-6E8A-4147-A177-3AD203B41FA5}">
                      <a16:colId xmlns:a16="http://schemas.microsoft.com/office/drawing/2014/main" val="1228949020"/>
                    </a:ext>
                  </a:extLst>
                </a:gridCol>
                <a:gridCol w="978209">
                  <a:extLst>
                    <a:ext uri="{9D8B030D-6E8A-4147-A177-3AD203B41FA5}">
                      <a16:colId xmlns:a16="http://schemas.microsoft.com/office/drawing/2014/main" val="2740006929"/>
                    </a:ext>
                  </a:extLst>
                </a:gridCol>
              </a:tblGrid>
              <a:tr h="72248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 b="1">
                          <a:effectLst/>
                        </a:rPr>
                        <a:t>Nama Paper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 b="1" err="1">
                          <a:effectLst/>
                        </a:rPr>
                        <a:t>Tahun</a:t>
                      </a:r>
                      <a:endParaRPr lang="en-US" sz="1000" b="1">
                        <a:effectLst/>
                      </a:endParaRP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 b="1">
                          <a:effectLst/>
                        </a:rPr>
                        <a:t>Nama </a:t>
                      </a:r>
                      <a:r>
                        <a:rPr lang="en-US" sz="1000" b="1" err="1">
                          <a:effectLst/>
                        </a:rPr>
                        <a:t>Jurnal</a:t>
                      </a:r>
                      <a:endParaRPr lang="en-US" sz="1000" b="1">
                        <a:effectLst/>
                      </a:endParaRP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 b="1">
                          <a:effectLst/>
                        </a:rPr>
                        <a:t>SJR Rating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4863327"/>
                  </a:ext>
                </a:extLst>
              </a:tr>
              <a:tr h="153312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Does flexibility in project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management in early project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phases contribute positively to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end-project performance?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2019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International Journal of Managing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Projects in Business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3892446"/>
                  </a:ext>
                </a:extLst>
              </a:tr>
              <a:tr h="153312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Examining the transition to agile practices with information technology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projects: Agile teams and their experience of accountability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2022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International Journal of Project Management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6371507"/>
                  </a:ext>
                </a:extLst>
              </a:tr>
              <a:tr h="116271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The factors influencing the success of on-going agile software development projects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2020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International Journal of Project Management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1600831"/>
                  </a:ext>
                </a:extLst>
              </a:tr>
              <a:tr h="116271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How big data analytics enables the alliance relationship stability of contract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farming in the age of digital transformation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2022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Information &amp; Management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157584"/>
                  </a:ext>
                </a:extLst>
              </a:tr>
              <a:tr h="227396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Applying a decision model based on multiple criteria decision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making methods to evaluate the influence of digital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transformation technologies on enterprise architecture principles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IET Collaborative Intelligent Manufacturing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Q2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465369"/>
                  </a:ext>
                </a:extLst>
              </a:tr>
              <a:tr h="116271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Digital Technology Adoption Drives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Strategic Renewal for Successful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Digital Transformation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IEEE ENGINEERING MANAGEMENT REVIEW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221237"/>
                  </a:ext>
                </a:extLst>
              </a:tr>
              <a:tr h="116271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A capability model for public administration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interoperability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2018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ENTERPRISE INFORMATION SYSTEMS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2885614"/>
                  </a:ext>
                </a:extLst>
              </a:tr>
              <a:tr h="190354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VIKOR Method for MAGDM Based on Q-Rung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Interval-Valued Orthopair Fuzzy Information and Its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Application to Supplier Selection of Medical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Consumption Products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2020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International Journal of Enivronmental Research and Public Health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3698702"/>
                  </a:ext>
                </a:extLst>
              </a:tr>
              <a:tr h="116271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Analytic network process: Academic insights and perspectives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analysis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2019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Journal of Cleaner Production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1067482"/>
                  </a:ext>
                </a:extLst>
              </a:tr>
              <a:tr h="190354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Using AI to develop a framework to prevent employees from missing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project deadlines in software projects - case study of a global human capital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management (HCM) software company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2022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Advances in Engineering Software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2811324"/>
                  </a:ext>
                </a:extLst>
              </a:tr>
              <a:tr h="153312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A review of machine learning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applications in human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resource management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2022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International Journal of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Productivity and Performance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Q2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4200937"/>
                  </a:ext>
                </a:extLst>
              </a:tr>
              <a:tr h="153312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Research on the Classification of High Dimensional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Imbalanced Data based on the Optimization of Random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Forest Algorithm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2018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Journal of the ACM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3900232"/>
                  </a:ext>
                </a:extLst>
              </a:tr>
              <a:tr h="79229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AutomaticWorkload Estimation for Software House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2020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Journal of the ACM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4280643"/>
                  </a:ext>
                </a:extLst>
              </a:tr>
              <a:tr h="153312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SmartHealthcare System for Severity PredictionandCritical Tasks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Management of COVID-19 Patients in IoT-Fog</a:t>
                      </a:r>
                      <a:br>
                        <a:rPr lang="en-US" sz="1000">
                          <a:effectLst/>
                        </a:rPr>
                      </a:br>
                      <a:r>
                        <a:rPr lang="en-US" sz="1000">
                          <a:effectLst/>
                        </a:rPr>
                        <a:t>Computing Environments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2022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Computational Intelligence and Neuroscience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5921820"/>
                  </a:ext>
                </a:extLst>
              </a:tr>
              <a:tr h="116271"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Uses of business process modeling in agile software development projects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000">
                          <a:effectLst/>
                        </a:rPr>
                        <a:t>2022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Information and Software Technology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000">
                          <a:effectLst/>
                        </a:rPr>
                        <a:t>Q1</a:t>
                      </a:r>
                    </a:p>
                  </a:txBody>
                  <a:tcPr marL="3859" marR="3859" marT="2572" marB="2572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1658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54640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DA216-2626-B269-FC8A-0D6EFC570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669" y="286871"/>
            <a:ext cx="9875520" cy="394447"/>
          </a:xfrm>
        </p:spPr>
        <p:txBody>
          <a:bodyPr>
            <a:normAutofit fontScale="90000"/>
          </a:bodyPr>
          <a:lstStyle/>
          <a:p>
            <a:r>
              <a:rPr lang="en-US"/>
              <a:t>Daftar Pustaka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0C975-D4E2-6316-D8A3-6C74AB0DB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800" y="767062"/>
            <a:ext cx="10581071" cy="5656729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Almeida Prado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Cestari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J. M.,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Loures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E. de F. R., Santos, E. A. P., &amp;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Panetto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H. (2020). A capability model for public administration interoperability.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Enterprise Information Systems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14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(8), 1071–1101. 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https://doi.org/10.1080/17517575.2018.1564154</a:t>
            </a:r>
            <a:endParaRPr lang="en-US" sz="80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Arslan, H. M. (2018). CURRENT CLASSIFICATION OF MULTI CRITERIA DECISION ANALYSIS METHODS AND PUBLIC SECTOR IMPLEMENTATIONS.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Current Debates in Public Finance, Public Administration &amp; Environmental Studies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October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241–261.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Ashkezari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A. B.,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Zokaee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Aghsami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Jolai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F., &amp; Yazdani, M. (2022). Selecting an Appropriate Configuration in a Construction Project Using a Hybrid Multiple Attribute Decision Making and Failure Analysis Methods.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Buildings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12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(5). https://doi.org/10.3390/buildings12050643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Bohlouli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M., &amp; Schrage, M. (2020). Scalable multi-criteria decision-making: A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mapreduce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deployed big data approach for skill analytics.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Proceedings - 2020 IEEE International Conference on Big Data, Big Data 2020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2020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Janua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https://doi.org/10.1109/BigData50022.2020.9439788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Bughin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J.,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Kretschmer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T., &amp; Van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Zeebroeck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N. (2021). Digital Technology Adoption Drives Strategic Renewal for Successful Digital Transformation.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IEEE Engineering Management Review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49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(3), 103–108. https://doi.org/10.1109/EMR.2021.3098663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Burga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R.,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Spraakman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C.,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Balestreri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C., &amp;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Rezania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D. (2022). Examining the transition to agile practices with information technology projects: Agile teams and their experience of accountability.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Project Management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40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(1), 76–87. https://doi.org/10.1016/j.ijproman.2021.10.004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Chen, Y.,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Jin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Q., Fang, H., Lei, H., Hu, J., Wu, Y., Chen, J., Wang, C., &amp; Wan, Y. (2019a). Analytic network process: Academic insights and perspectives analysis.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Journal of Cleaner Production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235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1276–1294. https://doi.org/10.1016/j.jclepro.2019.07.016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Chen, Y.,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Jin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Q., Fang, H., Lei, H., Hu, J., Wu, Y., Chen, J., Wang, C., &amp; Wan, Y. (2019b). Analytic network process: Academic insights and perspectives analysis. In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Journal of Cleaner Production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(Vol. 235, pp. 1276–1294). Elsevier Ltd. https://doi.org/10.1016/j.jclepro.2019.07.016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Chilton, M. A. (2014). Resource allocation in IT projects: Using schedule optimization.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Information Systems and Project Management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(3), 47–59. https://doi.org/10.12821/ijispm020303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Condé, G. C. P., &amp; Martens, M. L. (2020). Six sigma project generation and selection: literature review and feature based method proposition.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Production Planning and Control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31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(16), 1303–1312. https://doi.org/10.1080/09537287.2019.1706196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Economy, A. P. (2022).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Industrial transformation or business as usual ? Information and communication technologies and Africa ’ s place in the global information economy Author ( s ): James T . Murphy , </a:t>
            </a:r>
            <a:r>
              <a:rPr lang="en-US" sz="800" i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Pádraig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Carmody and Björn </a:t>
            </a:r>
            <a:r>
              <a:rPr lang="en-US" sz="800" i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Surborg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Source : Review of African Political Econ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41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(140), 264–283.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Fink, L., &amp;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Pinchovski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B. (2020). It is about time: Bias and its mitigation in time-saving decisions in software development projects.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Project Management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38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(2), 99–111. https://doi.org/10.1016/j.ijproman.2020.01.001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Floyd, M. K., Barker, K., Rocco, C. M., &amp; Whitman, M. G. (2017). A Multi-Criteria Decision Analysis Technique for Stochastic Task Criticality in Project Management.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EMJ - Engineering Management Journal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29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(3), 165–178. https://doi.org/10.1080/10429247.2017.1340038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Gao. (2001a). A Practical Guide to Federal Enterprise Architecture. In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Public Law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(Vol. 1, Issue February 2001). http://www.citeulike.org/group/15536/article/9666776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Gao. (2001b). A Practical Guide to Federal Enterprise Architecture. In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Public Law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(Vol. 1, Issue February 2001).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Gao, H., Ran, L., Wei, G., Wei, C., &amp; Wu, J. (2020).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Vikor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method for MAGDM based on Q-rung interval-years, given the advantages of considering the compromise between and its application to supplier selection of medical consumption products.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Environmental Research and Public Health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17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(2). https://doi.org/10.3390/ijerph17020525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Garg, S., Sinha, S., Kar, A. K., &amp; Mani, M. (2022). A review of machine learning applications in human resource management.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Productivity and Performance Management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71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(5), 1590–1610. https://doi.org/10.1108/IJPPM-08-2020-0427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González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Moyano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C.,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Pufahl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L., Weber, I., &amp;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Mendling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J. (2022). Uses of business process modeling in agile software development projects.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Information and Software Technology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152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(March), 107028. https://doi.org/10.1016/j.infsof.2022.107028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Hannemann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I., Rodrigues, S.,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Loures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E., Deschamps, F., &amp;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Cestari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J. (2022). Applying a decision model based on multiple criteria decision making methods to evaluate the influence of digital transformation technologies on enterprise architecture principles.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IET Collaborative Intelligent Manufacturing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(2), 101–111. https://doi.org/10.1049/cim2.12046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Hosseinian, A. H., &amp;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Baradaran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V. (2021). A two-phase approach for solving the multi-skill resource-constrained multi-project scheduling problem: a case study in construction industry.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Engineering, Construction and Architectural Management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https://doi.org/10.1108/ECAM-07-2019-0384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Hurwitz, J., &amp; Kirsch, D. (2018). Machine Learning for Dummies. In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Journal of the American Society for Information Science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(Vol. 35, Issue 5). John Wiley &amp; Sons. https://doi.org/10.1002/asi.4630350509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Jain, V., &amp; Chand, M. (2021). Decision making in FMS by COPRAS approach.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Business Performance Management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22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(1), 75–92. https://doi.org/10.1504/IJBPM.2021.112148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Jalali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Sohi, A., Bosch-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Rekveldt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M., &amp;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Hertogh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 (2020). Does flexibility in project management in early project phases contribute positively to end-project performance?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Managing Projects in Business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13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(4), 665–694. https://doi.org/10.1108/IJMPB-07-2019-0173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K.Pratt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M., &amp; Roy, M. (2017).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What is business process reengineering (BPR) - Definition from </a:t>
            </a:r>
            <a:r>
              <a:rPr lang="en-US" sz="800" i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WhatIs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TechTarget. https://www.techtarget.com/searchcio/definition/business-process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Kerzner, H. (2017). Project Management 12th Edition. In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Syria Studies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(12th ed., Vol. 7, Issue 1). John Wiley &amp; Sons. https://www.researchgate.net/publication/269107473_What_is_governance/link/548173090cf22525dcb61443/download%0Ahttp://www.econ.upf.edu/~reynal/Civil wars_12December2010.pdf%0Ahttps://think-asia.org/handle/11540/8282%0Ahttps://www.jstor.org/stable/41857625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Kim, C. W., </a:t>
            </a:r>
            <a:r>
              <a:rPr lang="en-US" sz="8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Yoo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W. S., Lim, H., Yu, I., Cho, H., &amp; Kang, K. I. (2018). Early-warning performance monitoring system (EPMS) using the business information of a project.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Project Management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8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36</a:t>
            </a:r>
            <a:r>
              <a:rPr lang="en-US" sz="8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(5), 730–743. https://doi.org/10.1016/j.ijproman.2018.03.010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B6DAA-97F5-7AE3-329F-36957FD2A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2635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ABD8D-60AC-F076-E6F0-627E3C85A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965" y="515469"/>
            <a:ext cx="10968729" cy="5854533"/>
          </a:xfrm>
        </p:spPr>
        <p:txBody>
          <a:bodyPr>
            <a:normAutofit fontScale="40000" lnSpcReduction="20000"/>
          </a:bodyPr>
          <a:lstStyle/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Kock, A., Schulz, B.,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Kopmann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J., &amp;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Gemünden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H. G. (2020). Project portfolio management information systems’ positive influence on performance – the importance of process maturity.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Project Management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38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(4), 229–241. https://doi.org/10.1016/j.ijproman.2020.05.001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Lin, S., Lin, J., Han, F., &amp; Robert, X. (2022). Information &amp; Management How big data analytics enables the alliance relationship stability of contract farming in the age of digital transformation.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Information &amp; Management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59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(6), 103680. https://doi.org/10.1016/j.im.2022.103680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Mrukwa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G. (2018).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Supervised and Unsupervised Machine Learning - Types of ML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Netguru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https://www.netguru.com/blog/supervised-machine-learning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Onesmus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 (2020a).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to Random Forest in Machine Learning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Section.Io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https://www.section.io/engineering-education/introduction-to-random-forest-in-machine-learning/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Onesmus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 (2020b). Introduction to Random Forest in Machine Learning. In </a:t>
            </a:r>
            <a:r>
              <a:rPr lang="en-US" sz="2400" i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Section.Io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Section. https://www.section.io/engineering-education/introduction-to-random-forest-in-machine-learning/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Pappas, L. (2021a). The State of Project Management Training. In </a:t>
            </a:r>
            <a:r>
              <a:rPr lang="en-US" sz="2400" i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Wellingtone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http://search.proquest.com.ezproxy.library.wisc.edu/abicomplete/docview/198717427/13BF4534484E6D0878/5?accountid=465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Pappas, L. (2021b). The State of Project Management Training. In </a:t>
            </a:r>
            <a:r>
              <a:rPr lang="en-US" sz="2400" i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Wellingtone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Patil, A.,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Madaan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J., Chan, F. T. S., &amp;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Charan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P. (2022). Advancement of performance measurement system in the humanitarian supply chain.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Expert Systems with Applications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206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(June), 117844. https://doi.org/10.1016/j.eswa.2022.117844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PMI. (2021a). A Guide to the Project Management Body of Knowledge PMBOK GUIDE Seventh Edition and The Standard for Project Management. In </a:t>
            </a:r>
            <a:r>
              <a:rPr lang="en-US" sz="2400" i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Angewandte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i="1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Chemie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International Edition, 6(11), 951–952.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(7th ed.). Project Management Institute.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PMI. (2021b).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Pulse of Profession 2021: Beyond Agility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https://www.pmi.org/-/media/pmi/documents/public/pdf/learning/thought-leadership/pulse/pmi_pulse_2021.pdf?v=b5c9abc1-e9ff-4ac5-bb0d-010ea8f664da&amp;sc_lang_temp=en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Satic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U., Jacko, P., &amp; Kirkbride, C. (2022). Performance evaluation of scheduling policies for the dynamic and stochastic resource-constrained multi-project scheduling problem.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Production Research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60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(4), 1411–1423. https://doi.org/10.1080/00207543.2020.1857450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Sheoraj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Y., &amp;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Sungkur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R. K. (2022). Using AI to develop a framework to prevent employees from missing project deadlines in software projects - case study of a global human capital management (HCM) software company.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Advances in Engineering Software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170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103143. https://doi.org/10.1016/j.advengsoft.2022.103143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Shetty, B. (2019).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Supervised Machine Learning Classification: An In-Depth Guide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Builtin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https://builtin.com/data-science/supervised-machine-learning-classification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Shi, Q.,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Hertogh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M., Bosch-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Rekveldt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M., Zhu, J., &amp; Sheng, Z. (2020). Exploring Decision-Making Complexity in Major Infrastructure Projects: A Case Study From China.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Project Management Journal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51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(6), 617–632. https://doi.org/10.1177/8756972820919205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Tam, C., Moura, E. J. da C., Oliveira, T., &amp;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Varajão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J. (2020). The factors influencing the success of on-going agile software development projects.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Project Management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38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(3), 165–176. https://doi.org/10.1016/j.ijproman.2020.02.001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Tewari, I., &amp; Pant, M. (2020). Artificial Intelligence Reshaping Human Resource Management : A Review.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Proceedings of IEEE International Conference on Advent Trends in Multidisciplinary Research and Innovation, ICATMRI 2020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2020–2023. https://doi.org/10.1109/ICATMRI51801.2020.9398420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Valeev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S. S., Kondratyeva, N. V., Karimov, R. R.,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Verkhoturov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 A.,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Islamgulov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T. V., &amp;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Shekhtman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L. I. (2021). Production planning in a construction company as an element of Gartner enterprise architecture.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CEUR Workshop Proceedings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2913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(July), 198–208. https://doi.org/10.47350/iccs-de.2021.15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van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Besouw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J., &amp; Bond-Barnard, T. (2021). Smart project management information systems (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Spmis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for engineering projects – project performance monitoring &amp; reporting.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Information Systems and Project Management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(1), 78–97. https://doi.org/10.12821/ijispm090104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Varajão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J., Pereira, J. L., Trigo, A., &amp; Moura, I. (2021). Information systems project management success.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International Journal of Information Systems and Project Management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(4), 62–74. https://doi.org/10.12821/ijispm090404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vom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Brocke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J. (2018).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Business Process Management Cases :Digital Innovation and Business Transformation in Practice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(J.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Mendling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(ed.); 1th ed.). Springer Berlin Heidelberg. https://doi.org/10.1007/978-3-319-58307-5_9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Xiaojuan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 (2018). Research on the classification of high dimensional imbalanced data based on the optimization of random forest algorithm.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ACM International Conference Proceeding Series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60–67. https://doi.org/10.1145/3297730.3297747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Yodnual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O.,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Srimaharaj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W.,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Chaisricharoen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R., &amp;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Pamanee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K. (2020). Automatic Workload Estimation for Software House.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ACM International Conference Proceeding Series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41–45. https://doi.org/10.1145/3439133.3439135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Zlaugotne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B.,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Zihare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L.,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Balode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L.,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Kalnbalkite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A.,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Khabdullin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A., &amp; </a:t>
            </a:r>
            <a:r>
              <a:rPr lang="en-US" sz="240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Blumberga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D. (2020). Multi-Criteria Decision Analysis Methods Comparison.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Environmental and Climate Technologies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400" i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24</a:t>
            </a: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(1), 454–471. https://doi.org/10.2478/rtuect-2020-0028</a:t>
            </a:r>
          </a:p>
          <a:p>
            <a:pPr marL="4572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800"/>
          </a:p>
          <a:p>
            <a:pPr marL="4572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144C7-E657-1EA2-8BA9-95469B8D3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2755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8A2CA2-51DD-AC54-375C-FFA5773479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Terima</a:t>
            </a:r>
            <a:r>
              <a:rPr lang="en-US" dirty="0"/>
              <a:t> </a:t>
            </a:r>
            <a:r>
              <a:rPr lang="en-US" dirty="0" err="1"/>
              <a:t>kasih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1F70377-C685-6CA4-0804-303A0DE662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FF5E6-B1CD-0EBF-8818-FEBEADA10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156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3474720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Metodologi</a:t>
            </a:r>
            <a:r>
              <a:rPr lang="en-US" sz="2400" dirty="0"/>
              <a:t> </a:t>
            </a:r>
            <a:r>
              <a:rPr lang="en-US" sz="2400" dirty="0" err="1"/>
              <a:t>Penelitian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E1CCB6-161E-4431-DD00-F230A988D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082" y="2769997"/>
            <a:ext cx="8941667" cy="94316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93087D-38C9-124F-5A71-073C7BE35B04}"/>
              </a:ext>
            </a:extLst>
          </p:cNvPr>
          <p:cNvSpPr txBox="1"/>
          <p:nvPr/>
        </p:nvSpPr>
        <p:spPr>
          <a:xfrm>
            <a:off x="3867912" y="4087368"/>
            <a:ext cx="4636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18AB3"/>
                </a:solidFill>
              </a:rPr>
              <a:t>Gambar 1: </a:t>
            </a:r>
            <a:r>
              <a:rPr lang="en-US" dirty="0"/>
              <a:t>Garis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dilakukan</a:t>
            </a: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BE026D20-2AEB-7514-3CC9-02CF687A3B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245034" y="3429000"/>
            <a:ext cx="424948" cy="424948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E011304-E044-A903-2916-7F41114E11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782874" y="3444373"/>
            <a:ext cx="424948" cy="424948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354A773F-F68D-54A0-1DB1-450F722746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931602" y="3358876"/>
            <a:ext cx="709865" cy="64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3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3474720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Metodologi</a:t>
            </a:r>
            <a:r>
              <a:rPr lang="en-US" sz="2400" dirty="0"/>
              <a:t> </a:t>
            </a:r>
            <a:r>
              <a:rPr lang="en-US" sz="2400" dirty="0" err="1"/>
              <a:t>Penelitian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93087D-38C9-124F-5A71-073C7BE35B04}"/>
              </a:ext>
            </a:extLst>
          </p:cNvPr>
          <p:cNvSpPr txBox="1"/>
          <p:nvPr/>
        </p:nvSpPr>
        <p:spPr>
          <a:xfrm>
            <a:off x="8539867" y="3105834"/>
            <a:ext cx="3308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18AB3"/>
                </a:solidFill>
              </a:rPr>
              <a:t>Gambar 2: </a:t>
            </a:r>
            <a:r>
              <a:rPr lang="en-US" dirty="0" err="1"/>
              <a:t>Detil</a:t>
            </a:r>
            <a:r>
              <a:rPr lang="en-US" dirty="0"/>
              <a:t> </a:t>
            </a:r>
            <a:r>
              <a:rPr lang="en-US" dirty="0" err="1"/>
              <a:t>metodologi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 yang dilakukan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19AD7AD-C322-F92B-8AFF-18516FBB4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4755" y="288290"/>
            <a:ext cx="4682490" cy="6281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227D8241-27AE-6854-EE01-D02047056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911909" y="1089527"/>
            <a:ext cx="301123" cy="301123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26380075-E1F9-080E-645F-987E67A66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954963" y="1108577"/>
            <a:ext cx="301123" cy="301123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7184257-F267-E362-EE12-00E2018523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71181" y="727262"/>
            <a:ext cx="301123" cy="301123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2F713379-2305-03FC-F5F2-027ECE6385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013026" y="679322"/>
            <a:ext cx="301123" cy="301123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D355DEC-E26F-E4EE-ACBC-14B78681B8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013025" y="1574672"/>
            <a:ext cx="301123" cy="301123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A106F6EF-8C64-9705-4410-8718C74999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704859" y="2220462"/>
            <a:ext cx="301123" cy="301123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4831B453-57EC-DE5B-A6EF-E9D04EAA76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672890" y="2239512"/>
            <a:ext cx="301123" cy="301123"/>
          </a:xfrm>
          <a:prstGeom prst="rect">
            <a:avLst/>
          </a:prstGeom>
        </p:spPr>
      </p:pic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7EF72AAC-D8E4-2EBC-8131-EAC03A0D4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654751" y="2300472"/>
            <a:ext cx="301123" cy="301123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41615F02-6ACE-CA31-EA76-27DF882A60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861277" y="2251774"/>
            <a:ext cx="301123" cy="301123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0222FFC2-61C2-9E21-0D0C-53C96FB800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824940" y="2776840"/>
            <a:ext cx="301123" cy="301123"/>
          </a:xfrm>
          <a:prstGeom prst="rect">
            <a:avLst/>
          </a:prstGeo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2623C096-1ECB-5412-2912-B9334A569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713430" y="3343777"/>
            <a:ext cx="301123" cy="301123"/>
          </a:xfrm>
          <a:prstGeom prst="rect">
            <a:avLst/>
          </a:prstGeom>
        </p:spPr>
      </p:pic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05790D3F-9CF1-0F20-FA1B-5A7203221B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823451" y="2967598"/>
            <a:ext cx="301123" cy="301123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F6741ADC-8005-12F5-EF43-60DDF8BE19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50158" y="3360403"/>
            <a:ext cx="301123" cy="301123"/>
          </a:xfrm>
          <a:prstGeom prst="rect">
            <a:avLst/>
          </a:prstGeom>
        </p:spPr>
      </p:pic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2A9ECB2E-DFA3-3949-311A-AD752EB45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059394" y="3413743"/>
            <a:ext cx="301123" cy="301123"/>
          </a:xfrm>
          <a:prstGeom prst="rect">
            <a:avLst/>
          </a:prstGeom>
        </p:spPr>
      </p:pic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ACFD2F59-8647-B8CE-EA63-D53C679565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228051" y="3672922"/>
            <a:ext cx="301123" cy="301123"/>
          </a:xfrm>
          <a:prstGeom prst="rect">
            <a:avLst/>
          </a:prstGeom>
        </p:spPr>
      </p:pic>
      <p:pic>
        <p:nvPicPr>
          <p:cNvPr id="22" name="Picture 21" descr="Icon&#10;&#10;Description automatically generated">
            <a:extLst>
              <a:ext uri="{FF2B5EF4-FFF2-40B4-BE49-F238E27FC236}">
                <a16:creationId xmlns:a16="http://schemas.microsoft.com/office/drawing/2014/main" id="{232C7BC5-23CA-0DE1-CE2B-6EB895D6F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126063" y="4536522"/>
            <a:ext cx="301123" cy="301123"/>
          </a:xfrm>
          <a:prstGeom prst="rect">
            <a:avLst/>
          </a:prstGeom>
        </p:spPr>
      </p:pic>
      <p:pic>
        <p:nvPicPr>
          <p:cNvPr id="23" name="Picture 22" descr="Icon&#10;&#10;Description automatically generated">
            <a:extLst>
              <a:ext uri="{FF2B5EF4-FFF2-40B4-BE49-F238E27FC236}">
                <a16:creationId xmlns:a16="http://schemas.microsoft.com/office/drawing/2014/main" id="{4959DE27-9E96-922E-887D-70B760B82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137945" y="3714866"/>
            <a:ext cx="301123" cy="301123"/>
          </a:xfrm>
          <a:prstGeom prst="rect">
            <a:avLst/>
          </a:prstGeom>
        </p:spPr>
      </p:pic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E73C91FB-24F5-F21E-F42B-21007F783F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088938" y="4088111"/>
            <a:ext cx="364880" cy="332223"/>
          </a:xfrm>
          <a:prstGeom prst="rect">
            <a:avLst/>
          </a:prstGeom>
        </p:spPr>
      </p:pic>
      <p:pic>
        <p:nvPicPr>
          <p:cNvPr id="25" name="Picture 24" descr="Icon&#10;&#10;Description automatically generated">
            <a:extLst>
              <a:ext uri="{FF2B5EF4-FFF2-40B4-BE49-F238E27FC236}">
                <a16:creationId xmlns:a16="http://schemas.microsoft.com/office/drawing/2014/main" id="{79D5A40F-09CC-7295-11D6-19CB68B91B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971181" y="4996687"/>
            <a:ext cx="364880" cy="332223"/>
          </a:xfrm>
          <a:prstGeom prst="rect">
            <a:avLst/>
          </a:prstGeom>
        </p:spPr>
      </p:pic>
      <p:pic>
        <p:nvPicPr>
          <p:cNvPr id="26" name="Picture 25" descr="Icon&#10;&#10;Description automatically generated">
            <a:extLst>
              <a:ext uri="{FF2B5EF4-FFF2-40B4-BE49-F238E27FC236}">
                <a16:creationId xmlns:a16="http://schemas.microsoft.com/office/drawing/2014/main" id="{2AC7ABC0-DD25-A307-8FB2-9C95DE8CD4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137945" y="5025955"/>
            <a:ext cx="364880" cy="33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098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334256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Keselarasan</a:t>
            </a:r>
            <a:r>
              <a:rPr lang="en-US" sz="2400" dirty="0"/>
              <a:t> </a:t>
            </a:r>
            <a:r>
              <a:rPr lang="en-US" sz="2400" dirty="0" err="1"/>
              <a:t>ilmu</a:t>
            </a:r>
            <a:r>
              <a:rPr lang="en-US" sz="2400" dirty="0"/>
              <a:t> </a:t>
            </a:r>
            <a:r>
              <a:rPr lang="en-US" sz="2400" dirty="0" err="1"/>
              <a:t>teknik</a:t>
            </a:r>
            <a:r>
              <a:rPr lang="en-US" sz="2400" dirty="0"/>
              <a:t> </a:t>
            </a:r>
            <a:r>
              <a:rPr lang="en-US" sz="2400" dirty="0" err="1"/>
              <a:t>industri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4D2C4A3-6ACE-20EF-18C9-6B03BF9EF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92" y="1309720"/>
            <a:ext cx="6815442" cy="37050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B2EF37-4E5F-502A-0CEF-EB0F8BDC2FB8}"/>
              </a:ext>
            </a:extLst>
          </p:cNvPr>
          <p:cNvSpPr txBox="1"/>
          <p:nvPr/>
        </p:nvSpPr>
        <p:spPr>
          <a:xfrm>
            <a:off x="1592922" y="5446672"/>
            <a:ext cx="61302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418AB3"/>
                </a:solidFill>
              </a:rPr>
              <a:t>Gambar 3: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dirty="0"/>
              <a:t>Area </a:t>
            </a:r>
            <a:r>
              <a:rPr lang="en-US" dirty="0" err="1"/>
              <a:t>penelitian</a:t>
            </a:r>
            <a:r>
              <a:rPr lang="en-US" dirty="0"/>
              <a:t> yang dilakukan yang </a:t>
            </a:r>
            <a:r>
              <a:rPr lang="en-US" dirty="0" err="1"/>
              <a:t>berhubungan</a:t>
            </a:r>
            <a:r>
              <a:rPr lang="en-US" dirty="0"/>
              <a:t> dengan </a:t>
            </a:r>
            <a:r>
              <a:rPr lang="en-US" dirty="0" err="1"/>
              <a:t>bidak</a:t>
            </a:r>
            <a:r>
              <a:rPr lang="en-US" dirty="0"/>
              <a:t> Teknik </a:t>
            </a:r>
            <a:r>
              <a:rPr lang="en-US" dirty="0" err="1"/>
              <a:t>Industri</a:t>
            </a:r>
            <a:endParaRPr lang="en-US" dirty="0"/>
          </a:p>
          <a:p>
            <a:pPr algn="ctr"/>
            <a:r>
              <a:rPr lang="en-US" dirty="0" err="1"/>
              <a:t>Sumber</a:t>
            </a:r>
            <a:r>
              <a:rPr lang="en-US" dirty="0"/>
              <a:t>: (Institute of Industrial and System Engineer, 2021)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237BDF8-7F7A-0C0C-803D-5BE17283C7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588446"/>
              </p:ext>
            </p:extLst>
          </p:nvPr>
        </p:nvGraphicFramePr>
        <p:xfrm>
          <a:off x="8596030" y="1031587"/>
          <a:ext cx="2867018" cy="5322255"/>
        </p:xfrm>
        <a:graphic>
          <a:graphicData uri="http://schemas.openxmlformats.org/drawingml/2006/table">
            <a:tbl>
              <a:tblPr firstRow="1" firstCol="1" bandRow="1">
                <a:tableStyleId>{69CF1AB2-1976-4502-BF36-3FF5EA218861}</a:tableStyleId>
              </a:tblPr>
              <a:tblGrid>
                <a:gridCol w="2867018">
                  <a:extLst>
                    <a:ext uri="{9D8B030D-6E8A-4147-A177-3AD203B41FA5}">
                      <a16:colId xmlns:a16="http://schemas.microsoft.com/office/drawing/2014/main" val="4111712593"/>
                    </a:ext>
                  </a:extLst>
                </a:gridCol>
              </a:tblGrid>
              <a:tr h="12833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 err="1">
                          <a:effectLst/>
                        </a:rPr>
                        <a:t>Bidang</a:t>
                      </a:r>
                      <a:r>
                        <a:rPr lang="en-US" sz="700" dirty="0">
                          <a:effectLst/>
                        </a:rPr>
                        <a:t> </a:t>
                      </a:r>
                      <a:r>
                        <a:rPr lang="en-US" sz="700" dirty="0" err="1">
                          <a:effectLst/>
                        </a:rPr>
                        <a:t>Ilmu</a:t>
                      </a:r>
                      <a:endParaRPr lang="en-US" sz="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454" marR="36454" marT="0" marB="0"/>
                </a:tc>
                <a:extLst>
                  <a:ext uri="{0D108BD9-81ED-4DB2-BD59-A6C34878D82A}">
                    <a16:rowId xmlns:a16="http://schemas.microsoft.com/office/drawing/2014/main" val="2127419329"/>
                  </a:ext>
                </a:extLst>
              </a:tr>
              <a:tr h="72779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2. Operations Research &amp; Analysis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2.10 Decision Analysis and Game Theory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2.10.3 Decision making under risk and uncertainty.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2.10.3.1 Decision tree-based expected value criterion</a:t>
                      </a:r>
                      <a:endParaRPr lang="en-US" sz="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454" marR="36454" marT="0" marB="0"/>
                </a:tc>
                <a:extLst>
                  <a:ext uri="{0D108BD9-81ED-4DB2-BD59-A6C34878D82A}">
                    <a16:rowId xmlns:a16="http://schemas.microsoft.com/office/drawing/2014/main" val="2422690643"/>
                  </a:ext>
                </a:extLst>
              </a:tr>
              <a:tr h="52797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effectLst/>
                        </a:rPr>
                        <a:t>7. Operations Engineering &amp; Management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effectLst/>
                        </a:rPr>
                        <a:t>7.2.4. Managing multiple project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effectLst/>
                        </a:rPr>
                        <a:t>7.2.4.1 Constrained Resources</a:t>
                      </a:r>
                      <a:endParaRPr lang="en-US" sz="7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454" marR="36454" marT="0" marB="0"/>
                </a:tc>
                <a:extLst>
                  <a:ext uri="{0D108BD9-81ED-4DB2-BD59-A6C34878D82A}">
                    <a16:rowId xmlns:a16="http://schemas.microsoft.com/office/drawing/2014/main" val="3740226238"/>
                  </a:ext>
                </a:extLst>
              </a:tr>
              <a:tr h="92761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9. Engineering Management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9.4 Business process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9.4.1 Process management and improvement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9.8 Project Management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9.8.2 Project resources allocation</a:t>
                      </a:r>
                      <a:endParaRPr lang="en-US" sz="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454" marR="36454" marT="0" marB="0"/>
                </a:tc>
                <a:extLst>
                  <a:ext uri="{0D108BD9-81ED-4DB2-BD59-A6C34878D82A}">
                    <a16:rowId xmlns:a16="http://schemas.microsoft.com/office/drawing/2014/main" val="2804412155"/>
                  </a:ext>
                </a:extLst>
              </a:tr>
              <a:tr h="172689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11. Information Engineering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11.11 System Design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11.11.1 Development of specifications to meet demand.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11.11.2 Design Process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11.11.3 Data Design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11.11.4 System Architecture Design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11.11.5 UML and other common diagramming tools in design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11.16 Management Considerations for the information system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700" dirty="0">
                          <a:effectLst/>
                        </a:rPr>
                        <a:t>11.16.3 Project Management of Information systems and software project</a:t>
                      </a:r>
                      <a:endParaRPr lang="en-US" sz="7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454" marR="36454" marT="0" marB="0"/>
                </a:tc>
                <a:extLst>
                  <a:ext uri="{0D108BD9-81ED-4DB2-BD59-A6C34878D82A}">
                    <a16:rowId xmlns:a16="http://schemas.microsoft.com/office/drawing/2014/main" val="218123561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BFD2511-0708-BD9A-6F4A-41F484B17696}"/>
              </a:ext>
            </a:extLst>
          </p:cNvPr>
          <p:cNvSpPr txBox="1"/>
          <p:nvPr/>
        </p:nvSpPr>
        <p:spPr>
          <a:xfrm>
            <a:off x="8513064" y="335280"/>
            <a:ext cx="29499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solidFill>
                  <a:srgbClr val="418AB3"/>
                </a:solidFill>
              </a:rPr>
              <a:t>Tabel</a:t>
            </a:r>
            <a:r>
              <a:rPr lang="en-US" b="1" dirty="0">
                <a:solidFill>
                  <a:srgbClr val="418AB3"/>
                </a:solidFill>
              </a:rPr>
              <a:t> 1: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dirty="0" err="1"/>
              <a:t>Detil</a:t>
            </a:r>
            <a:r>
              <a:rPr lang="en-US" dirty="0"/>
              <a:t> </a:t>
            </a:r>
            <a:r>
              <a:rPr lang="en-US" dirty="0" err="1"/>
              <a:t>keselarasan</a:t>
            </a:r>
            <a:r>
              <a:rPr lang="en-US" dirty="0"/>
              <a:t> </a:t>
            </a:r>
            <a:r>
              <a:rPr lang="en-US" dirty="0" err="1"/>
              <a:t>ilmu</a:t>
            </a:r>
            <a:r>
              <a:rPr lang="en-US" dirty="0"/>
              <a:t> </a:t>
            </a:r>
            <a:r>
              <a:rPr lang="en-US" dirty="0" err="1"/>
              <a:t>teknik</a:t>
            </a:r>
            <a:r>
              <a:rPr lang="en-US" dirty="0"/>
              <a:t> </a:t>
            </a:r>
            <a:r>
              <a:rPr lang="en-US" dirty="0" err="1"/>
              <a:t>industri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924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069080" cy="542544"/>
          </a:xfrm>
        </p:spPr>
        <p:txBody>
          <a:bodyPr>
            <a:noAutofit/>
          </a:bodyPr>
          <a:lstStyle/>
          <a:p>
            <a:r>
              <a:rPr lang="en-US" sz="2400" dirty="0" err="1"/>
              <a:t>Penentuan</a:t>
            </a:r>
            <a:r>
              <a:rPr lang="en-US" sz="2400" dirty="0"/>
              <a:t> </a:t>
            </a:r>
            <a:r>
              <a:rPr lang="en-US" sz="2400" dirty="0" err="1"/>
              <a:t>Sumber</a:t>
            </a:r>
            <a:r>
              <a:rPr lang="en-US" sz="2400" dirty="0"/>
              <a:t> dan </a:t>
            </a:r>
            <a:r>
              <a:rPr lang="en-US" sz="2400" dirty="0" err="1"/>
              <a:t>Pakar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6768D0B-9B14-8782-F5C3-EB2207AC79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2002138"/>
              </p:ext>
            </p:extLst>
          </p:nvPr>
        </p:nvGraphicFramePr>
        <p:xfrm>
          <a:off x="1892559" y="1669412"/>
          <a:ext cx="8406881" cy="451802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47687">
                  <a:extLst>
                    <a:ext uri="{9D8B030D-6E8A-4147-A177-3AD203B41FA5}">
                      <a16:colId xmlns:a16="http://schemas.microsoft.com/office/drawing/2014/main" val="704782825"/>
                    </a:ext>
                  </a:extLst>
                </a:gridCol>
                <a:gridCol w="2752303">
                  <a:extLst>
                    <a:ext uri="{9D8B030D-6E8A-4147-A177-3AD203B41FA5}">
                      <a16:colId xmlns:a16="http://schemas.microsoft.com/office/drawing/2014/main" val="3109606361"/>
                    </a:ext>
                  </a:extLst>
                </a:gridCol>
                <a:gridCol w="4906891">
                  <a:extLst>
                    <a:ext uri="{9D8B030D-6E8A-4147-A177-3AD203B41FA5}">
                      <a16:colId xmlns:a16="http://schemas.microsoft.com/office/drawing/2014/main" val="310151548"/>
                    </a:ext>
                  </a:extLst>
                </a:gridCol>
              </a:tblGrid>
              <a:tr h="13463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No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Jabatan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Detil Pengalaman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extLst>
                  <a:ext uri="{0D108BD9-81ED-4DB2-BD59-A6C34878D82A}">
                    <a16:rowId xmlns:a16="http://schemas.microsoft.com/office/drawing/2014/main" val="3548522720"/>
                  </a:ext>
                </a:extLst>
              </a:tr>
              <a:tr h="74653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Head of Project Management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buFont typeface="Times New Roman" panose="02020603050405020304" pitchFamily="18" charset="0"/>
                        <a:buChar char="-"/>
                      </a:pPr>
                      <a:r>
                        <a:rPr lang="en-US" sz="1200">
                          <a:effectLst/>
                        </a:rPr>
                        <a:t>10 Tahun Pengalaman kerja pada bidang IT dan Pembayaran Digital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200">
                          <a:effectLst/>
                        </a:rPr>
                        <a:t>Sertifikasi Scrum Master Certified (SMC) dan Project Management Professional (PMP)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extLst>
                  <a:ext uri="{0D108BD9-81ED-4DB2-BD59-A6C34878D82A}">
                    <a16:rowId xmlns:a16="http://schemas.microsoft.com/office/drawing/2014/main" val="3604513837"/>
                  </a:ext>
                </a:extLst>
              </a:tr>
              <a:tr h="105247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Head of Product Management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buFont typeface="Times New Roman" panose="02020603050405020304" pitchFamily="18" charset="0"/>
                        <a:buChar char="-"/>
                      </a:pPr>
                      <a:r>
                        <a:rPr lang="en-US" sz="1200" dirty="0">
                          <a:effectLst/>
                        </a:rPr>
                        <a:t>11 </a:t>
                      </a:r>
                      <a:r>
                        <a:rPr lang="en-US" sz="1200" dirty="0" err="1">
                          <a:effectLst/>
                        </a:rPr>
                        <a:t>Tahun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pengalaman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kerja</a:t>
                      </a:r>
                      <a:r>
                        <a:rPr lang="en-US" sz="1200" dirty="0">
                          <a:effectLst/>
                        </a:rPr>
                        <a:t> pada </a:t>
                      </a:r>
                      <a:r>
                        <a:rPr lang="en-US" sz="1200" dirty="0" err="1">
                          <a:effectLst/>
                        </a:rPr>
                        <a:t>perusahaan</a:t>
                      </a:r>
                      <a:r>
                        <a:rPr lang="en-US" sz="1200" dirty="0">
                          <a:effectLst/>
                        </a:rPr>
                        <a:t> BUMN yang </a:t>
                      </a:r>
                      <a:r>
                        <a:rPr lang="en-US" sz="1200" dirty="0" err="1">
                          <a:effectLst/>
                        </a:rPr>
                        <a:t>menangani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bidang</a:t>
                      </a:r>
                      <a:r>
                        <a:rPr lang="en-US" sz="1200" dirty="0">
                          <a:effectLst/>
                        </a:rPr>
                        <a:t> IT dan </a:t>
                      </a:r>
                      <a:r>
                        <a:rPr lang="en-US" sz="1200" dirty="0" err="1">
                          <a:effectLst/>
                        </a:rPr>
                        <a:t>pembayaran</a:t>
                      </a:r>
                      <a:r>
                        <a:rPr lang="en-US" sz="1200" dirty="0">
                          <a:effectLst/>
                        </a:rPr>
                        <a:t> digital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buFont typeface="Times New Roman" panose="02020603050405020304" pitchFamily="18" charset="0"/>
                        <a:buChar char="-"/>
                      </a:pPr>
                      <a:r>
                        <a:rPr lang="en-US" sz="1200" dirty="0">
                          <a:effectLst/>
                        </a:rPr>
                        <a:t>4 </a:t>
                      </a:r>
                      <a:r>
                        <a:rPr lang="en-US" sz="1200" dirty="0" err="1">
                          <a:effectLst/>
                        </a:rPr>
                        <a:t>Tahun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memegang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proyek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strategis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perusahaan</a:t>
                      </a:r>
                      <a:r>
                        <a:rPr lang="en-US" sz="1200" dirty="0">
                          <a:effectLst/>
                        </a:rPr>
                        <a:t> BUMN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200" dirty="0">
                          <a:effectLst/>
                        </a:rPr>
                        <a:t>2</a:t>
                      </a:r>
                      <a:r>
                        <a:rPr lang="en-US" sz="1200" baseline="30000" dirty="0">
                          <a:effectLst/>
                        </a:rPr>
                        <a:t>nd</a:t>
                      </a:r>
                      <a:r>
                        <a:rPr lang="en-US" sz="1200" dirty="0">
                          <a:effectLst/>
                        </a:rPr>
                        <a:t> Best Employee PT </a:t>
                      </a:r>
                      <a:r>
                        <a:rPr lang="en-US" sz="1200" dirty="0" err="1">
                          <a:effectLst/>
                        </a:rPr>
                        <a:t>Pembayaran</a:t>
                      </a:r>
                      <a:r>
                        <a:rPr lang="en-US" sz="1200" dirty="0">
                          <a:effectLst/>
                        </a:rPr>
                        <a:t> Digital Indonesia </a:t>
                      </a:r>
                      <a:r>
                        <a:rPr lang="en-US" sz="1200" dirty="0" err="1">
                          <a:effectLst/>
                        </a:rPr>
                        <a:t>Periode</a:t>
                      </a:r>
                      <a:r>
                        <a:rPr lang="en-US" sz="1200" dirty="0">
                          <a:effectLst/>
                        </a:rPr>
                        <a:t> 2021-2022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extLst>
                  <a:ext uri="{0D108BD9-81ED-4DB2-BD59-A6C34878D82A}">
                    <a16:rowId xmlns:a16="http://schemas.microsoft.com/office/drawing/2014/main" val="1553758166"/>
                  </a:ext>
                </a:extLst>
              </a:tr>
              <a:tr h="135842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Head of Solution Development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buFont typeface="Times New Roman" panose="02020603050405020304" pitchFamily="18" charset="0"/>
                        <a:buChar char="-"/>
                      </a:pPr>
                      <a:r>
                        <a:rPr lang="en-US" sz="1200" dirty="0">
                          <a:effectLst/>
                        </a:rPr>
                        <a:t>10 </a:t>
                      </a:r>
                      <a:r>
                        <a:rPr lang="en-US" sz="1200" dirty="0" err="1">
                          <a:effectLst/>
                        </a:rPr>
                        <a:t>Tahun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pengalaman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kerja</a:t>
                      </a:r>
                      <a:r>
                        <a:rPr lang="en-US" sz="1200" dirty="0">
                          <a:effectLst/>
                        </a:rPr>
                        <a:t> pada </a:t>
                      </a:r>
                      <a:r>
                        <a:rPr lang="en-US" sz="1200" dirty="0" err="1">
                          <a:effectLst/>
                        </a:rPr>
                        <a:t>perusahaan</a:t>
                      </a:r>
                      <a:r>
                        <a:rPr lang="en-US" sz="1200" dirty="0">
                          <a:effectLst/>
                        </a:rPr>
                        <a:t> BUMN yang </a:t>
                      </a:r>
                      <a:r>
                        <a:rPr lang="en-US" sz="1200" dirty="0" err="1">
                          <a:effectLst/>
                        </a:rPr>
                        <a:t>menangani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bidang</a:t>
                      </a:r>
                      <a:r>
                        <a:rPr lang="en-US" sz="1200" dirty="0">
                          <a:effectLst/>
                        </a:rPr>
                        <a:t> IT dan </a:t>
                      </a:r>
                      <a:r>
                        <a:rPr lang="en-US" sz="1200" dirty="0" err="1">
                          <a:effectLst/>
                        </a:rPr>
                        <a:t>pembayaran</a:t>
                      </a:r>
                      <a:r>
                        <a:rPr lang="en-US" sz="1200" dirty="0">
                          <a:effectLst/>
                        </a:rPr>
                        <a:t> digital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buFont typeface="Times New Roman" panose="02020603050405020304" pitchFamily="18" charset="0"/>
                        <a:buChar char="-"/>
                      </a:pPr>
                      <a:r>
                        <a:rPr lang="en-US" sz="1200" dirty="0">
                          <a:effectLst/>
                        </a:rPr>
                        <a:t>1 </a:t>
                      </a:r>
                      <a:r>
                        <a:rPr lang="en-US" sz="1200" dirty="0" err="1">
                          <a:effectLst/>
                        </a:rPr>
                        <a:t>Tahun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pengalaman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sebagai</a:t>
                      </a:r>
                      <a:r>
                        <a:rPr lang="en-US" sz="1200" dirty="0">
                          <a:effectLst/>
                        </a:rPr>
                        <a:t> Head of ecosystem development, dan </a:t>
                      </a:r>
                      <a:r>
                        <a:rPr lang="en-US" sz="1200" dirty="0" err="1">
                          <a:effectLst/>
                        </a:rPr>
                        <a:t>berhasil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memberikan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terobosan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terhadap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produk</a:t>
                      </a:r>
                      <a:r>
                        <a:rPr lang="en-US" sz="1200" dirty="0">
                          <a:effectLst/>
                        </a:rPr>
                        <a:t> Online Payment Solution.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Times New Roman" panose="02020603050405020304" pitchFamily="18" charset="0"/>
                        <a:buChar char="-"/>
                      </a:pPr>
                      <a:r>
                        <a:rPr lang="en-US" sz="1200" dirty="0">
                          <a:effectLst/>
                        </a:rPr>
                        <a:t>3</a:t>
                      </a:r>
                      <a:r>
                        <a:rPr lang="en-US" sz="1200" baseline="30000" dirty="0">
                          <a:effectLst/>
                        </a:rPr>
                        <a:t>rd</a:t>
                      </a:r>
                      <a:r>
                        <a:rPr lang="en-US" sz="1200" dirty="0">
                          <a:effectLst/>
                        </a:rPr>
                        <a:t> Best Employee PT </a:t>
                      </a:r>
                      <a:r>
                        <a:rPr lang="en-US" sz="1200" dirty="0" err="1">
                          <a:effectLst/>
                        </a:rPr>
                        <a:t>Pembayaran</a:t>
                      </a:r>
                      <a:r>
                        <a:rPr lang="en-US" sz="1200" dirty="0">
                          <a:effectLst/>
                        </a:rPr>
                        <a:t> Digital Indonesia </a:t>
                      </a:r>
                      <a:r>
                        <a:rPr lang="en-US" sz="1200" dirty="0" err="1">
                          <a:effectLst/>
                        </a:rPr>
                        <a:t>Periode</a:t>
                      </a:r>
                      <a:r>
                        <a:rPr lang="en-US" sz="1200" dirty="0">
                          <a:effectLst/>
                        </a:rPr>
                        <a:t> 2021-2022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extLst>
                  <a:ext uri="{0D108BD9-81ED-4DB2-BD59-A6C34878D82A}">
                    <a16:rowId xmlns:a16="http://schemas.microsoft.com/office/drawing/2014/main" val="1183752938"/>
                  </a:ext>
                </a:extLst>
              </a:tr>
              <a:tr h="74653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Senior Business Analyst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8244" marR="38244" marT="0" marB="0"/>
                </a:tc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buFont typeface="Times New Roman" panose="02020603050405020304" pitchFamily="18" charset="0"/>
                        <a:buChar char="-"/>
                      </a:pPr>
                      <a:r>
                        <a:rPr lang="en-US" sz="1200" dirty="0" err="1">
                          <a:effectLst/>
                        </a:rPr>
                        <a:t>Pengalaman</a:t>
                      </a:r>
                      <a:r>
                        <a:rPr lang="en-US" sz="1200" dirty="0">
                          <a:effectLst/>
                        </a:rPr>
                        <a:t> 7 </a:t>
                      </a:r>
                      <a:r>
                        <a:rPr lang="en-US" sz="1200" dirty="0" err="1">
                          <a:effectLst/>
                        </a:rPr>
                        <a:t>Tahun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sebagai</a:t>
                      </a:r>
                      <a:r>
                        <a:rPr lang="en-US" sz="1200" dirty="0">
                          <a:effectLst/>
                        </a:rPr>
                        <a:t> Business Solution dan Business Analyst.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buFont typeface="Times New Roman" panose="02020603050405020304" pitchFamily="18" charset="0"/>
                        <a:buChar char="-"/>
                      </a:pPr>
                      <a:r>
                        <a:rPr lang="en-US" sz="1200" dirty="0" err="1">
                          <a:effectLst/>
                        </a:rPr>
                        <a:t>Berpengalaman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dalam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melakukan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analisa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kelayakan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bisnis</a:t>
                      </a:r>
                      <a:r>
                        <a:rPr lang="en-US" sz="1200" dirty="0">
                          <a:effectLst/>
                        </a:rPr>
                        <a:t> pada </a:t>
                      </a:r>
                      <a:r>
                        <a:rPr lang="en-US" sz="1200" dirty="0" err="1">
                          <a:effectLst/>
                        </a:rPr>
                        <a:t>bisnis-bisnis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strategis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yagn</a:t>
                      </a:r>
                      <a:r>
                        <a:rPr lang="en-US" sz="1200" dirty="0">
                          <a:effectLst/>
                        </a:rPr>
                        <a:t> </a:t>
                      </a:r>
                      <a:r>
                        <a:rPr lang="en-US" sz="1200" dirty="0" err="1">
                          <a:effectLst/>
                        </a:rPr>
                        <a:t>dijalankan</a:t>
                      </a:r>
                      <a:r>
                        <a:rPr lang="en-US" sz="1200" dirty="0">
                          <a:effectLst/>
                        </a:rPr>
                        <a:t> oleh PT PDI</a:t>
                      </a:r>
                    </a:p>
                  </a:txBody>
                  <a:tcPr marL="38244" marR="38244" marT="0" marB="0"/>
                </a:tc>
                <a:extLst>
                  <a:ext uri="{0D108BD9-81ED-4DB2-BD59-A6C34878D82A}">
                    <a16:rowId xmlns:a16="http://schemas.microsoft.com/office/drawing/2014/main" val="364655068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46DD3F7-1D7F-B284-19B7-9ED3BAC4D0C1}"/>
              </a:ext>
            </a:extLst>
          </p:cNvPr>
          <p:cNvSpPr txBox="1"/>
          <p:nvPr/>
        </p:nvSpPr>
        <p:spPr>
          <a:xfrm>
            <a:off x="4309990" y="950452"/>
            <a:ext cx="35720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solidFill>
                  <a:srgbClr val="418AB3"/>
                </a:solidFill>
              </a:rPr>
              <a:t>Tabel</a:t>
            </a:r>
            <a:r>
              <a:rPr lang="en-US" b="1" dirty="0">
                <a:solidFill>
                  <a:srgbClr val="418AB3"/>
                </a:solidFill>
              </a:rPr>
              <a:t> 2:</a:t>
            </a:r>
            <a:r>
              <a:rPr lang="en-US" dirty="0">
                <a:solidFill>
                  <a:srgbClr val="418AB3"/>
                </a:solidFill>
              </a:rPr>
              <a:t> </a:t>
            </a:r>
            <a:r>
              <a:rPr lang="en-US" dirty="0" err="1"/>
              <a:t>Profil</a:t>
            </a:r>
            <a:r>
              <a:rPr lang="en-US" dirty="0"/>
              <a:t> </a:t>
            </a:r>
            <a:r>
              <a:rPr lang="en-US" dirty="0" err="1"/>
              <a:t>sumber</a:t>
            </a:r>
            <a:r>
              <a:rPr lang="en-US" dirty="0"/>
              <a:t> dan </a:t>
            </a:r>
            <a:r>
              <a:rPr lang="en-US" dirty="0" err="1"/>
              <a:t>pakar</a:t>
            </a:r>
            <a:r>
              <a:rPr lang="en-US" dirty="0"/>
              <a:t> yang </a:t>
            </a:r>
            <a:r>
              <a:rPr lang="en-US" dirty="0" err="1"/>
              <a:t>menjadi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01228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861B-4CAC-3B17-5EB1-7FB5B6EE1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335280"/>
            <a:ext cx="4069080" cy="542544"/>
          </a:xfrm>
        </p:spPr>
        <p:txBody>
          <a:bodyPr>
            <a:noAutofit/>
          </a:bodyPr>
          <a:lstStyle/>
          <a:p>
            <a:r>
              <a:rPr lang="en-US" sz="2400" dirty="0"/>
              <a:t>Penyusunan </a:t>
            </a:r>
            <a:r>
              <a:rPr lang="en-US" sz="2400" dirty="0" err="1"/>
              <a:t>Kuesioner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B4808-9652-FE58-0E97-F43B09765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DE863-94E8-4228-BC4C-083ADA1A746D}" type="slidenum">
              <a:rPr lang="en-US" smtClean="0"/>
              <a:t>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68C96A-51DC-0703-A7F9-5F5DAB79290E}"/>
              </a:ext>
            </a:extLst>
          </p:cNvPr>
          <p:cNvSpPr txBox="1"/>
          <p:nvPr/>
        </p:nvSpPr>
        <p:spPr>
          <a:xfrm>
            <a:off x="521208" y="1097280"/>
            <a:ext cx="53035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418AB3"/>
                </a:solidFill>
              </a:rPr>
              <a:t>Struktur</a:t>
            </a:r>
            <a:r>
              <a:rPr lang="en-US" b="1" dirty="0">
                <a:solidFill>
                  <a:srgbClr val="418AB3"/>
                </a:solidFill>
              </a:rPr>
              <a:t> </a:t>
            </a:r>
            <a:r>
              <a:rPr lang="en-US" b="1" dirty="0" err="1">
                <a:solidFill>
                  <a:srgbClr val="418AB3"/>
                </a:solidFill>
              </a:rPr>
              <a:t>Kuesioner</a:t>
            </a:r>
            <a:endParaRPr lang="en-US" b="1" dirty="0">
              <a:solidFill>
                <a:srgbClr val="418AB3"/>
              </a:solidFill>
            </a:endParaRP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Struktur</a:t>
            </a:r>
            <a:r>
              <a:rPr lang="en-US" dirty="0"/>
              <a:t> </a:t>
            </a:r>
            <a:r>
              <a:rPr lang="en-US" dirty="0" err="1"/>
              <a:t>kuesioner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umum</a:t>
            </a:r>
            <a:r>
              <a:rPr lang="en-US" dirty="0"/>
              <a:t> </a:t>
            </a:r>
            <a:r>
              <a:rPr lang="en-US" dirty="0" err="1"/>
              <a:t>dibagi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3 </a:t>
            </a:r>
            <a:r>
              <a:rPr lang="en-US" dirty="0" err="1"/>
              <a:t>bagian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Bagian </a:t>
            </a:r>
            <a:r>
              <a:rPr lang="en-US" i="1" dirty="0"/>
              <a:t>project management case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Bagian </a:t>
            </a:r>
            <a:r>
              <a:rPr lang="en-US" i="1" dirty="0"/>
              <a:t>expert case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Bagian </a:t>
            </a:r>
            <a:r>
              <a:rPr lang="en-US" i="1" dirty="0"/>
              <a:t>work allocation study case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b="1" dirty="0" err="1"/>
              <a:t>pertanyaan</a:t>
            </a:r>
            <a:r>
              <a:rPr lang="en-US" dirty="0"/>
              <a:t> yang </a:t>
            </a:r>
            <a:r>
              <a:rPr lang="en-US" dirty="0" err="1"/>
              <a:t>diajukan</a:t>
            </a:r>
            <a:r>
              <a:rPr lang="en-US" dirty="0"/>
              <a:t> </a:t>
            </a:r>
            <a:r>
              <a:rPr lang="en-US" b="1" dirty="0" err="1"/>
              <a:t>mengacu</a:t>
            </a:r>
            <a:r>
              <a:rPr lang="en-US" dirty="0"/>
              <a:t> pada </a:t>
            </a:r>
            <a:r>
              <a:rPr lang="en-US" b="1" dirty="0" err="1"/>
              <a:t>jurnal</a:t>
            </a:r>
            <a:r>
              <a:rPr lang="en-US" dirty="0"/>
              <a:t> dan </a:t>
            </a:r>
            <a:r>
              <a:rPr lang="en-US" b="1" dirty="0" err="1"/>
              <a:t>referensi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dipelajari</a:t>
            </a:r>
            <a:r>
              <a:rPr lang="en-US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FBC18A-ED9D-A682-1BDD-2259A1B988CB}"/>
              </a:ext>
            </a:extLst>
          </p:cNvPr>
          <p:cNvSpPr txBox="1"/>
          <p:nvPr/>
        </p:nvSpPr>
        <p:spPr>
          <a:xfrm>
            <a:off x="5949696" y="1097280"/>
            <a:ext cx="53035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418AB3"/>
                </a:solidFill>
              </a:rPr>
              <a:t>Project Management Case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Penyebab</a:t>
            </a:r>
            <a:r>
              <a:rPr lang="en-US" dirty="0"/>
              <a:t> </a:t>
            </a:r>
            <a:r>
              <a:rPr lang="en-US" dirty="0" err="1"/>
              <a:t>keterlambatan</a:t>
            </a:r>
            <a:r>
              <a:rPr lang="en-US" dirty="0"/>
              <a:t> </a:t>
            </a:r>
            <a:r>
              <a:rPr lang="en-US" dirty="0" err="1"/>
              <a:t>proyek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Kendala</a:t>
            </a:r>
            <a:r>
              <a:rPr lang="en-US" dirty="0"/>
              <a:t> yang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pekerjaan</a:t>
            </a:r>
            <a:r>
              <a:rPr lang="en-US" dirty="0"/>
              <a:t> </a:t>
            </a:r>
            <a:r>
              <a:rPr lang="en-US" dirty="0" err="1"/>
              <a:t>proyek</a:t>
            </a:r>
            <a:r>
              <a:rPr lang="en-US" dirty="0"/>
              <a:t> </a:t>
            </a:r>
            <a:r>
              <a:rPr lang="en-US" dirty="0" err="1"/>
              <a:t>tertunda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Berapa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pekerjaan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dikerjakan</a:t>
            </a:r>
            <a:r>
              <a:rPr lang="en-US" dirty="0"/>
              <a:t> oleh </a:t>
            </a:r>
            <a:r>
              <a:rPr lang="en-US" dirty="0" err="1"/>
              <a:t>seseorang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Prioritas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pekerjaan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Performa </a:t>
            </a:r>
            <a:r>
              <a:rPr lang="en-US" dirty="0" err="1"/>
              <a:t>penyelesaian</a:t>
            </a:r>
            <a:r>
              <a:rPr lang="en-US" dirty="0"/>
              <a:t> </a:t>
            </a:r>
            <a:r>
              <a:rPr lang="en-US" dirty="0" err="1"/>
              <a:t>pekerjaan</a:t>
            </a:r>
            <a:r>
              <a:rPr lang="en-US" dirty="0"/>
              <a:t> </a:t>
            </a:r>
            <a:r>
              <a:rPr lang="en-US" dirty="0" err="1"/>
              <a:t>proyek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963A8D-A11E-FEE4-0D10-F43EFBE36F38}"/>
              </a:ext>
            </a:extLst>
          </p:cNvPr>
          <p:cNvSpPr txBox="1"/>
          <p:nvPr/>
        </p:nvSpPr>
        <p:spPr>
          <a:xfrm>
            <a:off x="646176" y="3902059"/>
            <a:ext cx="53035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418AB3"/>
                </a:solidFill>
              </a:rPr>
              <a:t>Expert Case</a:t>
            </a:r>
          </a:p>
          <a:p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 err="1"/>
              <a:t>Pertimbangan</a:t>
            </a:r>
            <a:r>
              <a:rPr lang="en-US" sz="1600" dirty="0"/>
              <a:t> </a:t>
            </a:r>
            <a:r>
              <a:rPr lang="en-US" sz="1600" dirty="0" err="1"/>
              <a:t>penunjukan</a:t>
            </a:r>
            <a:r>
              <a:rPr lang="en-US" sz="1600" dirty="0"/>
              <a:t> resource yang </a:t>
            </a:r>
            <a:r>
              <a:rPr lang="en-US" sz="1600" dirty="0" err="1"/>
              <a:t>akan</a:t>
            </a:r>
            <a:r>
              <a:rPr lang="en-US" sz="1600" dirty="0"/>
              <a:t> </a:t>
            </a:r>
            <a:r>
              <a:rPr lang="en-US" sz="1600" dirty="0" err="1"/>
              <a:t>melakukan</a:t>
            </a:r>
            <a:r>
              <a:rPr lang="en-US" sz="1600" dirty="0"/>
              <a:t> </a:t>
            </a:r>
            <a:r>
              <a:rPr lang="en-US" sz="1600" dirty="0" err="1"/>
              <a:t>pekerjaan</a:t>
            </a:r>
            <a:r>
              <a:rPr lang="en-US" sz="16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 err="1"/>
              <a:t>Berapa</a:t>
            </a:r>
            <a:r>
              <a:rPr lang="en-US" sz="1600" dirty="0"/>
              <a:t> </a:t>
            </a:r>
            <a:r>
              <a:rPr lang="en-US" sz="1600" dirty="0" err="1"/>
              <a:t>banyak</a:t>
            </a:r>
            <a:r>
              <a:rPr lang="en-US" sz="1600" dirty="0"/>
              <a:t> </a:t>
            </a:r>
            <a:r>
              <a:rPr lang="en-US" sz="1600" dirty="0" err="1"/>
              <a:t>jumlah</a:t>
            </a:r>
            <a:r>
              <a:rPr lang="en-US" sz="1600" dirty="0"/>
              <a:t> </a:t>
            </a:r>
            <a:r>
              <a:rPr lang="en-US" sz="1600" dirty="0" err="1"/>
              <a:t>pekerjaan</a:t>
            </a:r>
            <a:r>
              <a:rPr lang="en-US" sz="1600" dirty="0"/>
              <a:t> </a:t>
            </a:r>
            <a:r>
              <a:rPr lang="en-US" sz="1600" dirty="0" err="1"/>
              <a:t>proyek</a:t>
            </a:r>
            <a:r>
              <a:rPr lang="en-US" sz="1600" dirty="0"/>
              <a:t> yang </a:t>
            </a:r>
            <a:r>
              <a:rPr lang="en-US" sz="1600" dirty="0" err="1"/>
              <a:t>dibebani</a:t>
            </a:r>
            <a:r>
              <a:rPr lang="en-US" sz="1600" dirty="0"/>
              <a:t> pada </a:t>
            </a:r>
            <a:r>
              <a:rPr lang="en-US" sz="1600" dirty="0" err="1"/>
              <a:t>suatu</a:t>
            </a:r>
            <a:r>
              <a:rPr lang="en-US" sz="1600" dirty="0"/>
              <a:t> </a:t>
            </a:r>
            <a:r>
              <a:rPr lang="en-US" sz="1600" dirty="0" err="1"/>
              <a:t>anggota</a:t>
            </a:r>
            <a:r>
              <a:rPr lang="en-US" sz="1600" dirty="0"/>
              <a:t>, yang </a:t>
            </a:r>
            <a:r>
              <a:rPr lang="en-US" sz="1600" dirty="0" err="1"/>
              <a:t>masih</a:t>
            </a:r>
            <a:r>
              <a:rPr lang="en-US" sz="1600" dirty="0"/>
              <a:t> ideal </a:t>
            </a:r>
            <a:r>
              <a:rPr lang="en-US" sz="1600" dirty="0" err="1"/>
              <a:t>dikerjakan</a:t>
            </a:r>
            <a:r>
              <a:rPr lang="en-US" sz="16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 err="1"/>
              <a:t>Penyebab</a:t>
            </a:r>
            <a:r>
              <a:rPr lang="en-US" sz="1600" dirty="0"/>
              <a:t> </a:t>
            </a:r>
            <a:r>
              <a:rPr lang="en-US" sz="1600" dirty="0" err="1"/>
              <a:t>anggota</a:t>
            </a:r>
            <a:r>
              <a:rPr lang="en-US" sz="1600" dirty="0"/>
              <a:t> </a:t>
            </a:r>
            <a:r>
              <a:rPr lang="en-US" sz="1600" dirty="0" err="1"/>
              <a:t>dalam</a:t>
            </a:r>
            <a:r>
              <a:rPr lang="en-US" sz="1600" dirty="0"/>
              <a:t> </a:t>
            </a:r>
            <a:r>
              <a:rPr lang="en-US" sz="1600" dirty="0" err="1"/>
              <a:t>kelompok</a:t>
            </a:r>
            <a:r>
              <a:rPr lang="en-US" sz="1600" dirty="0"/>
              <a:t> </a:t>
            </a:r>
            <a:r>
              <a:rPr lang="en-US" sz="1600" dirty="0" err="1"/>
              <a:t>memiliki</a:t>
            </a:r>
            <a:r>
              <a:rPr lang="en-US" sz="1600" dirty="0"/>
              <a:t> </a:t>
            </a:r>
            <a:r>
              <a:rPr lang="en-US" sz="1600" dirty="0" err="1"/>
              <a:t>beban</a:t>
            </a:r>
            <a:r>
              <a:rPr lang="en-US" sz="1600" dirty="0"/>
              <a:t> </a:t>
            </a:r>
            <a:r>
              <a:rPr lang="en-US" sz="1600" dirty="0" err="1"/>
              <a:t>kerja</a:t>
            </a:r>
            <a:r>
              <a:rPr lang="en-US" sz="1600" dirty="0"/>
              <a:t> yang </a:t>
            </a:r>
            <a:r>
              <a:rPr lang="en-US" sz="1600" dirty="0" err="1"/>
              <a:t>lebih</a:t>
            </a:r>
            <a:r>
              <a:rPr lang="en-US" sz="1600" dirty="0"/>
              <a:t> </a:t>
            </a:r>
            <a:r>
              <a:rPr lang="en-US" sz="1600" dirty="0" err="1"/>
              <a:t>dibandingkan</a:t>
            </a:r>
            <a:r>
              <a:rPr lang="en-US" sz="1600" dirty="0"/>
              <a:t> </a:t>
            </a:r>
            <a:r>
              <a:rPr lang="en-US" sz="1600" dirty="0" err="1"/>
              <a:t>anggota</a:t>
            </a:r>
            <a:r>
              <a:rPr lang="en-US" sz="1600" dirty="0"/>
              <a:t> yang lain.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 err="1"/>
              <a:t>Faktor</a:t>
            </a:r>
            <a:r>
              <a:rPr lang="en-US" sz="1600" dirty="0"/>
              <a:t> yang </a:t>
            </a:r>
            <a:r>
              <a:rPr lang="en-US" sz="1600" dirty="0" err="1"/>
              <a:t>menentukan</a:t>
            </a:r>
            <a:r>
              <a:rPr lang="en-US" sz="1600" dirty="0"/>
              <a:t> </a:t>
            </a:r>
            <a:r>
              <a:rPr lang="en-US" sz="1600" dirty="0" err="1"/>
              <a:t>pengganti</a:t>
            </a:r>
            <a:r>
              <a:rPr lang="en-US" sz="1600" dirty="0"/>
              <a:t> </a:t>
            </a:r>
            <a:r>
              <a:rPr lang="en-US" sz="1600" dirty="0" err="1"/>
              <a:t>sumber</a:t>
            </a:r>
            <a:r>
              <a:rPr lang="en-US" sz="1600" dirty="0"/>
              <a:t> </a:t>
            </a:r>
            <a:r>
              <a:rPr lang="en-US" sz="1600" dirty="0" err="1"/>
              <a:t>daya</a:t>
            </a:r>
            <a:r>
              <a:rPr lang="en-US" sz="1600" dirty="0"/>
              <a:t> </a:t>
            </a:r>
            <a:r>
              <a:rPr lang="en-US" sz="1600" dirty="0" err="1"/>
              <a:t>ketika</a:t>
            </a:r>
            <a:r>
              <a:rPr lang="en-US" sz="1600" dirty="0"/>
              <a:t> </a:t>
            </a:r>
            <a:r>
              <a:rPr lang="en-US" sz="1600" dirty="0" err="1"/>
              <a:t>ada</a:t>
            </a:r>
            <a:r>
              <a:rPr lang="en-US" sz="1600" dirty="0"/>
              <a:t> </a:t>
            </a:r>
            <a:r>
              <a:rPr lang="en-US" sz="1600" dirty="0" err="1"/>
              <a:t>kendala</a:t>
            </a:r>
            <a:endParaRPr 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0A39FA-C7F0-1892-A05C-B81E0ABEC2F4}"/>
              </a:ext>
            </a:extLst>
          </p:cNvPr>
          <p:cNvSpPr txBox="1"/>
          <p:nvPr/>
        </p:nvSpPr>
        <p:spPr>
          <a:xfrm>
            <a:off x="6055174" y="3902059"/>
            <a:ext cx="530352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418AB3"/>
                </a:solidFill>
              </a:rPr>
              <a:t>Work Allocation Study Case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 err="1"/>
              <a:t>Alokasi</a:t>
            </a:r>
            <a:r>
              <a:rPr lang="en-US" sz="1600" dirty="0"/>
              <a:t> </a:t>
            </a:r>
            <a:r>
              <a:rPr lang="en-US" sz="1600" dirty="0" err="1"/>
              <a:t>sumber</a:t>
            </a:r>
            <a:r>
              <a:rPr lang="en-US" sz="1600" dirty="0"/>
              <a:t> </a:t>
            </a:r>
            <a:r>
              <a:rPr lang="en-US" sz="1600" dirty="0" err="1"/>
              <a:t>daya</a:t>
            </a:r>
            <a:r>
              <a:rPr lang="en-US" sz="1600" dirty="0"/>
              <a:t> pada </a:t>
            </a:r>
            <a:r>
              <a:rPr lang="en-US" sz="1600" dirty="0" err="1"/>
              <a:t>beberapa</a:t>
            </a:r>
            <a:r>
              <a:rPr lang="en-US" sz="1600" dirty="0"/>
              <a:t> </a:t>
            </a:r>
            <a:r>
              <a:rPr lang="en-US" sz="1600" dirty="0" err="1"/>
              <a:t>jenis</a:t>
            </a:r>
            <a:r>
              <a:rPr lang="en-US" sz="1600" dirty="0"/>
              <a:t> </a:t>
            </a:r>
            <a:r>
              <a:rPr lang="en-US" sz="1600" dirty="0" err="1"/>
              <a:t>pekerjaan</a:t>
            </a:r>
            <a:r>
              <a:rPr lang="en-US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Deliverables </a:t>
            </a:r>
            <a:r>
              <a:rPr lang="en-US" sz="1600" dirty="0" err="1"/>
              <a:t>sedikit</a:t>
            </a:r>
            <a:r>
              <a:rPr lang="en-US" sz="1600" dirty="0"/>
              <a:t>, </a:t>
            </a:r>
            <a:r>
              <a:rPr lang="en-US" sz="1600" dirty="0" err="1"/>
              <a:t>tingkat</a:t>
            </a:r>
            <a:r>
              <a:rPr lang="en-US" sz="1600" dirty="0"/>
              <a:t> </a:t>
            </a:r>
            <a:r>
              <a:rPr lang="en-US" sz="1600" dirty="0" err="1"/>
              <a:t>kesulitan</a:t>
            </a:r>
            <a:r>
              <a:rPr lang="en-US" sz="1600" dirty="0"/>
              <a:t> </a:t>
            </a:r>
            <a:r>
              <a:rPr lang="en-US" sz="1600" dirty="0" err="1"/>
              <a:t>rendah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Deliverables </a:t>
            </a:r>
            <a:r>
              <a:rPr lang="en-US" sz="1600" dirty="0" err="1"/>
              <a:t>banyak</a:t>
            </a:r>
            <a:r>
              <a:rPr lang="en-US" sz="1600" dirty="0"/>
              <a:t>, </a:t>
            </a:r>
            <a:r>
              <a:rPr lang="en-US" sz="1600" dirty="0" err="1"/>
              <a:t>tingkat</a:t>
            </a:r>
            <a:r>
              <a:rPr lang="en-US" sz="1600" dirty="0"/>
              <a:t> </a:t>
            </a:r>
            <a:r>
              <a:rPr lang="en-US" sz="1600" dirty="0" err="1"/>
              <a:t>kesulitan</a:t>
            </a:r>
            <a:r>
              <a:rPr lang="en-US" sz="1600" dirty="0"/>
              <a:t> </a:t>
            </a:r>
            <a:r>
              <a:rPr lang="en-US" sz="1600" dirty="0" err="1"/>
              <a:t>rendah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Deliverables </a:t>
            </a:r>
            <a:r>
              <a:rPr lang="en-US" sz="1600" dirty="0" err="1"/>
              <a:t>sedikit</a:t>
            </a:r>
            <a:r>
              <a:rPr lang="en-US" sz="1600" dirty="0"/>
              <a:t>, </a:t>
            </a:r>
            <a:r>
              <a:rPr lang="en-US" sz="1600" dirty="0" err="1"/>
              <a:t>tingkat</a:t>
            </a:r>
            <a:r>
              <a:rPr lang="en-US" sz="1600" dirty="0"/>
              <a:t> </a:t>
            </a:r>
            <a:r>
              <a:rPr lang="en-US" sz="1600" dirty="0" err="1"/>
              <a:t>kesulitan</a:t>
            </a:r>
            <a:r>
              <a:rPr lang="en-US" sz="1600" dirty="0"/>
              <a:t> </a:t>
            </a:r>
            <a:r>
              <a:rPr lang="en-US" sz="1600" dirty="0" err="1"/>
              <a:t>tinggi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Deliverables </a:t>
            </a:r>
            <a:r>
              <a:rPr lang="en-US" sz="1600" dirty="0" err="1"/>
              <a:t>banyak</a:t>
            </a:r>
            <a:r>
              <a:rPr lang="en-US" sz="1600" dirty="0"/>
              <a:t>, </a:t>
            </a:r>
            <a:r>
              <a:rPr lang="en-US" sz="1600" dirty="0" err="1"/>
              <a:t>tingkat</a:t>
            </a:r>
            <a:r>
              <a:rPr lang="en-US" sz="1600" dirty="0"/>
              <a:t> </a:t>
            </a:r>
            <a:r>
              <a:rPr lang="en-US" sz="1600" dirty="0" err="1"/>
              <a:t>kesulitan</a:t>
            </a:r>
            <a:r>
              <a:rPr lang="en-US" sz="1600" dirty="0"/>
              <a:t> </a:t>
            </a:r>
            <a:r>
              <a:rPr lang="en-US" sz="1600" dirty="0" err="1"/>
              <a:t>tinggi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36288983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483FC0559FC24BB7762347015F7079" ma:contentTypeVersion="0" ma:contentTypeDescription="Create a new document." ma:contentTypeScope="" ma:versionID="3c485acbcfc28e648517d67e463b78c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ce9a6419c4b946550614592c8ab790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907BD9C-CCA2-4C77-ABEF-D1F116BC58BB}">
  <ds:schemaRefs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documentManagement/typ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8BB3B9E-BCB2-4656-8306-53A23C7B19A2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1B4F47F-A451-424A-A7C9-2DC755E3FEC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7211</TotalTime>
  <Words>6011</Words>
  <Application>Microsoft Office PowerPoint</Application>
  <PresentationFormat>Widescreen</PresentationFormat>
  <Paragraphs>708</Paragraphs>
  <Slides>43</Slides>
  <Notes>2</Notes>
  <HiddenSlides>8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Corbel</vt:lpstr>
      <vt:lpstr>Times New Roman</vt:lpstr>
      <vt:lpstr>Wingdings</vt:lpstr>
      <vt:lpstr>Basis</vt:lpstr>
      <vt:lpstr>Optimasi alokasi Pekerjaan dan sumber daya dengan sistem informasi manajemen proyek pada perusahaan teknologi informasi</vt:lpstr>
      <vt:lpstr>Outline</vt:lpstr>
      <vt:lpstr>Review Penelitian</vt:lpstr>
      <vt:lpstr>Review Penelitian</vt:lpstr>
      <vt:lpstr>Metodologi Penelitian</vt:lpstr>
      <vt:lpstr>Metodologi Penelitian</vt:lpstr>
      <vt:lpstr>Keselarasan ilmu teknik industri</vt:lpstr>
      <vt:lpstr>Penentuan Sumber dan Pakar</vt:lpstr>
      <vt:lpstr>Penyusunan Kuesioner</vt:lpstr>
      <vt:lpstr>Penyusunan Kuesioner</vt:lpstr>
      <vt:lpstr>Penyusunan Kuesioner</vt:lpstr>
      <vt:lpstr>Pengumpulan Data</vt:lpstr>
      <vt:lpstr>Pengumpulan Data</vt:lpstr>
      <vt:lpstr>Pengumpulan Data</vt:lpstr>
      <vt:lpstr>Pengumpulan Data</vt:lpstr>
      <vt:lpstr>Pengumpulan Data-Expert Case</vt:lpstr>
      <vt:lpstr>Pengumpulan Data-Work Allocation Study Case</vt:lpstr>
      <vt:lpstr>Arsitektur Sistem</vt:lpstr>
      <vt:lpstr>Arsitektur Sistem</vt:lpstr>
      <vt:lpstr>Struktur Basis Data</vt:lpstr>
      <vt:lpstr>Alur Data</vt:lpstr>
      <vt:lpstr>Pemodelan Proses as is-Peluang Perbaikan</vt:lpstr>
      <vt:lpstr>Pemodelan Proses as is-Parameter Input</vt:lpstr>
      <vt:lpstr>Pemodelan Proses as is-BPMN As Is</vt:lpstr>
      <vt:lpstr>Pemodelan Proses as is-Peta Panas</vt:lpstr>
      <vt:lpstr>Pemodelan Proses as is-Penggunaan Sumber Daya</vt:lpstr>
      <vt:lpstr>Sistem Optimasi Alokasi Pekerjaan dan Sumber Daya</vt:lpstr>
      <vt:lpstr>Sistem Optimasi Alokasi Pekerjaan dan Sumber Daya-Diagram Alir</vt:lpstr>
      <vt:lpstr>Sistem Optimasi Alokasi Pekerjaan dan Sumber Daya-Diagram Sequence</vt:lpstr>
      <vt:lpstr>Sistem Optimasi Alokasi Pekerjaan dan Sumber Daya-Hasil Pembangunan Sistem</vt:lpstr>
      <vt:lpstr>Sistem Optimasi Alokasi Pekerjaan dan Sumber Daya-Simulasi Sistem</vt:lpstr>
      <vt:lpstr>Pemodelan Proses To Be-BPMN To Be</vt:lpstr>
      <vt:lpstr>Pemodelan Proses To Be-BPMN To Be</vt:lpstr>
      <vt:lpstr>Pemodelan Proses To Be-Peta Panas</vt:lpstr>
      <vt:lpstr>Pemodelan Proses To Be-Penggunaan Sumber Daya</vt:lpstr>
      <vt:lpstr>Status Penelitian</vt:lpstr>
      <vt:lpstr>Next Action</vt:lpstr>
      <vt:lpstr>Daftar Buku</vt:lpstr>
      <vt:lpstr>Daftar Jurnal</vt:lpstr>
      <vt:lpstr>PowerPoint Presentation</vt:lpstr>
      <vt:lpstr>Daftar Pustaka</vt:lpstr>
      <vt:lpstr>PowerPoint Presentation</vt:lpstr>
      <vt:lpstr>Terima kasih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DESAIN SISTEM INFORMASI MANAJEMEN PROYEK UNTUK MENGOPTIMASI ALOKASI PEKERJAAN DAN SUMBER DAYA</dc:title>
  <dc:creator>Ilham Pratama</dc:creator>
  <cp:lastModifiedBy>finnet</cp:lastModifiedBy>
  <cp:revision>7</cp:revision>
  <dcterms:created xsi:type="dcterms:W3CDTF">2022-10-12T11:13:26Z</dcterms:created>
  <dcterms:modified xsi:type="dcterms:W3CDTF">2023-03-18T02:53:25Z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0x010100A3483FC0559FC24BB7762347015F7079</vt:lpwstr>
  </property>
</Properties>
</file>

<file path=docProps/thumbnail.jpeg>
</file>